
<file path=[Content_Types].xml><?xml version="1.0" encoding="utf-8"?>
<Types xmlns="http://schemas.openxmlformats.org/package/2006/content-types">
  <Override PartName="/docProps/core.xml" ContentType="application/vnd.openxmlformats-package.core-properties+xml"/>
  <Override PartName="/ppt/theme/theme3.xml" ContentType="application/vnd.openxmlformats-officedocument.theme+xml"/>
  <Override PartName="/ppt/notesSlides/notesSlide2.xml" ContentType="application/vnd.openxmlformats-officedocument.presentationml.notesSlide+xml"/>
  <Override PartName="/ppt/slides/slide5.xml" ContentType="application/vnd.openxmlformats-officedocument.presentationml.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Layouts/slideLayout1.xml" ContentType="application/vnd.openxmlformats-officedocument.presentationml.slideLayout+xml"/>
  <Default Extension="png" ContentType="image/png"/>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4.xml" ContentType="application/vnd.openxmlformats-officedocument.presentationml.slide+xml"/>
  <Override PartName="/ppt/theme/theme2.xml" ContentType="application/vnd.openxmlformats-officedocument.theme+xml"/>
  <Override PartName="/ppt/viewProps.xml" ContentType="application/vnd.openxmlformats-officedocument.presentationml.viewProps+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6.xml" ContentType="application/vnd.openxmlformats-officedocument.presentationml.slide+xml"/>
  <Override PartName="/ppt/notesSlides/notesSlide5.xml" ContentType="application/vnd.openxmlformats-officedocument.presentationml.notesSlide+xml"/>
  <Default Extension="jpeg" ContentType="image/jpeg"/>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slide1.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8"/>
  </p:notesMasterIdLst>
  <p:handoutMasterIdLst>
    <p:handoutMasterId r:id="rId9"/>
  </p:handoutMasterIdLst>
  <p:sldIdLst>
    <p:sldId id="572" r:id="rId2"/>
    <p:sldId id="711" r:id="rId3"/>
    <p:sldId id="786" r:id="rId4"/>
    <p:sldId id="785" r:id="rId5"/>
    <p:sldId id="774" r:id="rId6"/>
    <p:sldId id="712"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Calibri" panose="020F0502020204030204" pitchFamily="34" charset="0"/>
        <a:ea typeface="+mn-ea"/>
        <a:cs typeface="+mn-cs"/>
      </a:defRPr>
    </a:lvl6pPr>
    <a:lvl7pPr marL="2743200" algn="l" defTabSz="914400" rtl="0" eaLnBrk="1" latinLnBrk="0" hangingPunct="1">
      <a:defRPr sz="1200" kern="1200">
        <a:solidFill>
          <a:schemeClr val="tx1"/>
        </a:solidFill>
        <a:latin typeface="Calibri" panose="020F0502020204030204" pitchFamily="34" charset="0"/>
        <a:ea typeface="+mn-ea"/>
        <a:cs typeface="+mn-cs"/>
      </a:defRPr>
    </a:lvl7pPr>
    <a:lvl8pPr marL="3200400" algn="l" defTabSz="914400" rtl="0" eaLnBrk="1" latinLnBrk="0" hangingPunct="1">
      <a:defRPr sz="1200" kern="1200">
        <a:solidFill>
          <a:schemeClr val="tx1"/>
        </a:solidFill>
        <a:latin typeface="Calibri" panose="020F0502020204030204" pitchFamily="34" charset="0"/>
        <a:ea typeface="+mn-ea"/>
        <a:cs typeface="+mn-cs"/>
      </a:defRPr>
    </a:lvl8pPr>
    <a:lvl9pPr marL="3657600" algn="l" defTabSz="914400" rtl="0" eaLnBrk="1" latinLnBrk="0" hangingPunct="1">
      <a:defRPr sz="1200" kern="1200">
        <a:solidFill>
          <a:schemeClr val="tx1"/>
        </a:solidFill>
        <a:latin typeface="Calibri" panose="020F0502020204030204" pitchFamily="34" charset="0"/>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 uri="{2D200454-40CA-4A62-9FC3-DE9A4176ACB9}">
      <p15:notes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3223">
          <p15:clr>
            <a:srgbClr val="A4A3A4"/>
          </p15:clr>
        </p15:guide>
        <p15:guide id="2" pos="223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clrMru>
    <a:srgbClr val="000066"/>
    <a:srgbClr val="FF9966"/>
    <a:srgbClr val="FF9933"/>
    <a:srgbClr val="FF3300"/>
    <a:srgbClr val="FFFFCC"/>
    <a:srgbClr val="993300"/>
    <a:srgbClr val="336600"/>
    <a:srgbClr val="000099"/>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autoAdjust="0"/>
    <p:restoredTop sz="95942" autoAdjust="0"/>
  </p:normalViewPr>
  <p:slideViewPr>
    <p:cSldViewPr>
      <p:cViewPr varScale="1">
        <p:scale>
          <a:sx n="99" d="100"/>
          <a:sy n="99" d="100"/>
        </p:scale>
        <p:origin x="-600"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860" y="-84"/>
      </p:cViewPr>
      <p:guideLst>
        <p:guide orient="horz" pos="3223"/>
        <p:guide pos="2235"/>
      </p:guideLst>
    </p:cSldViewPr>
  </p:notes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4" Type="http://schemas.openxmlformats.org/officeDocument/2006/relationships/slide" Target="slides/slide6.xml"/><Relationship Id="rId1" Type="http://schemas.openxmlformats.org/officeDocument/2006/relationships/slide" Target="slides/slide1.xml"/><Relationship Id="rId2"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54350" cy="474663"/>
          </a:xfrm>
          <a:prstGeom prst="rect">
            <a:avLst/>
          </a:prstGeom>
          <a:noFill/>
          <a:ln w="9525">
            <a:noFill/>
            <a:miter lim="800000"/>
            <a:headEnd/>
            <a:tailEnd/>
          </a:ln>
          <a:effectLst>
            <a:outerShdw dist="35921" dir="2700000" algn="ctr" rotWithShape="0">
              <a:schemeClr val="bg1"/>
            </a:outerShdw>
          </a:effectLst>
        </p:spPr>
        <p:txBody>
          <a:bodyPr vert="horz" wrap="square" lIns="95500" tIns="47750" rIns="95500" bIns="47750" numCol="1" anchor="ctr" anchorCtr="0" compatLnSpc="1">
            <a:prstTxWarp prst="textNoShape">
              <a:avLst/>
            </a:prstTxWarp>
          </a:bodyPr>
          <a:lstStyle>
            <a:lvl1pPr algn="l" defTabSz="955675" eaLnBrk="0" hangingPunct="0">
              <a:defRPr sz="1300" b="1">
                <a:solidFill>
                  <a:srgbClr val="000099"/>
                </a:solidFill>
                <a:latin typeface="Helvetica-Narrow" pitchFamily="34" charset="0"/>
              </a:defRPr>
            </a:lvl1pPr>
          </a:lstStyle>
          <a:p>
            <a:pPr>
              <a:defRPr/>
            </a:pPr>
            <a:endParaRPr lang="es-ES_tradnl"/>
          </a:p>
        </p:txBody>
      </p:sp>
      <p:sp>
        <p:nvSpPr>
          <p:cNvPr id="44035" name="Rectangle 3"/>
          <p:cNvSpPr>
            <a:spLocks noGrp="1" noChangeArrowheads="1"/>
          </p:cNvSpPr>
          <p:nvPr>
            <p:ph type="dt" sz="quarter" idx="1"/>
          </p:nvPr>
        </p:nvSpPr>
        <p:spPr bwMode="auto">
          <a:xfrm>
            <a:off x="4019550" y="0"/>
            <a:ext cx="3054350" cy="474663"/>
          </a:xfrm>
          <a:prstGeom prst="rect">
            <a:avLst/>
          </a:prstGeom>
          <a:noFill/>
          <a:ln w="9525">
            <a:noFill/>
            <a:miter lim="800000"/>
            <a:headEnd/>
            <a:tailEnd/>
          </a:ln>
          <a:effectLst>
            <a:outerShdw dist="35921" dir="2700000" algn="ctr" rotWithShape="0">
              <a:schemeClr val="bg1"/>
            </a:outerShdw>
          </a:effectLst>
        </p:spPr>
        <p:txBody>
          <a:bodyPr vert="horz" wrap="square" lIns="95500" tIns="47750" rIns="95500" bIns="47750" numCol="1" anchor="ctr" anchorCtr="0" compatLnSpc="1">
            <a:prstTxWarp prst="textNoShape">
              <a:avLst/>
            </a:prstTxWarp>
          </a:bodyPr>
          <a:lstStyle>
            <a:lvl1pPr algn="r" defTabSz="955675" eaLnBrk="0" hangingPunct="0">
              <a:defRPr sz="1300" b="1">
                <a:solidFill>
                  <a:srgbClr val="000099"/>
                </a:solidFill>
                <a:latin typeface="Helvetica-Narrow" pitchFamily="34" charset="0"/>
              </a:defRPr>
            </a:lvl1pPr>
          </a:lstStyle>
          <a:p>
            <a:pPr>
              <a:defRPr/>
            </a:pPr>
            <a:endParaRPr lang="es-ES_tradnl"/>
          </a:p>
        </p:txBody>
      </p:sp>
      <p:sp>
        <p:nvSpPr>
          <p:cNvPr id="44036" name="Rectangle 4"/>
          <p:cNvSpPr>
            <a:spLocks noGrp="1" noChangeArrowheads="1"/>
          </p:cNvSpPr>
          <p:nvPr>
            <p:ph type="ftr" sz="quarter" idx="2"/>
          </p:nvPr>
        </p:nvSpPr>
        <p:spPr bwMode="auto">
          <a:xfrm>
            <a:off x="0" y="9721850"/>
            <a:ext cx="3054350" cy="474663"/>
          </a:xfrm>
          <a:prstGeom prst="rect">
            <a:avLst/>
          </a:prstGeom>
          <a:noFill/>
          <a:ln w="9525">
            <a:noFill/>
            <a:miter lim="800000"/>
            <a:headEnd/>
            <a:tailEnd/>
          </a:ln>
          <a:effectLst>
            <a:outerShdw dist="35921" dir="2700000" algn="ctr" rotWithShape="0">
              <a:schemeClr val="bg1"/>
            </a:outerShdw>
          </a:effectLst>
        </p:spPr>
        <p:txBody>
          <a:bodyPr vert="horz" wrap="square" lIns="95500" tIns="47750" rIns="95500" bIns="47750" numCol="1" anchor="b" anchorCtr="0" compatLnSpc="1">
            <a:prstTxWarp prst="textNoShape">
              <a:avLst/>
            </a:prstTxWarp>
          </a:bodyPr>
          <a:lstStyle>
            <a:lvl1pPr algn="l" defTabSz="955675" eaLnBrk="0" hangingPunct="0">
              <a:defRPr sz="1300" b="1">
                <a:solidFill>
                  <a:srgbClr val="000099"/>
                </a:solidFill>
                <a:latin typeface="Helvetica-Narrow" pitchFamily="34" charset="0"/>
              </a:defRPr>
            </a:lvl1pPr>
          </a:lstStyle>
          <a:p>
            <a:pPr>
              <a:defRPr/>
            </a:pPr>
            <a:endParaRPr lang="es-ES_tradnl"/>
          </a:p>
        </p:txBody>
      </p:sp>
      <p:sp>
        <p:nvSpPr>
          <p:cNvPr id="44037" name="Rectangle 5"/>
          <p:cNvSpPr>
            <a:spLocks noGrp="1" noChangeArrowheads="1"/>
          </p:cNvSpPr>
          <p:nvPr>
            <p:ph type="sldNum" sz="quarter" idx="3"/>
          </p:nvPr>
        </p:nvSpPr>
        <p:spPr bwMode="auto">
          <a:xfrm>
            <a:off x="4019550" y="9721850"/>
            <a:ext cx="3054350" cy="474663"/>
          </a:xfrm>
          <a:prstGeom prst="rect">
            <a:avLst/>
          </a:prstGeom>
          <a:noFill/>
          <a:ln w="9525">
            <a:noFill/>
            <a:miter lim="800000"/>
            <a:headEnd/>
            <a:tailEnd/>
          </a:ln>
          <a:effectLst>
            <a:outerShdw dist="35921" dir="2700000" algn="ctr" rotWithShape="0">
              <a:schemeClr val="bg1"/>
            </a:outerShdw>
          </a:effectLst>
        </p:spPr>
        <p:txBody>
          <a:bodyPr vert="horz" wrap="square" lIns="95500" tIns="47750" rIns="95500" bIns="47750" numCol="1" anchor="b" anchorCtr="0" compatLnSpc="1">
            <a:prstTxWarp prst="textNoShape">
              <a:avLst/>
            </a:prstTxWarp>
          </a:bodyPr>
          <a:lstStyle>
            <a:lvl1pPr algn="r" defTabSz="955675" eaLnBrk="0" hangingPunct="0">
              <a:defRPr sz="1300" b="1" smtClean="0">
                <a:solidFill>
                  <a:srgbClr val="000099"/>
                </a:solidFill>
                <a:latin typeface="Helvetica-Narrow" pitchFamily="34" charset="0"/>
              </a:defRPr>
            </a:lvl1pPr>
          </a:lstStyle>
          <a:p>
            <a:pPr>
              <a:defRPr/>
            </a:pPr>
            <a:fld id="{CBA49DEF-8574-4C51-8A78-7063EE6F8ADF}" type="slidenum">
              <a:rPr lang="es-ES_tradnl" altLang="en-US"/>
              <a:pPr>
                <a:defRPr/>
              </a:pPr>
              <a:t>‹#›</a:t>
            </a:fld>
            <a:endParaRPr lang="es-ES_tradnl" alt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59145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54350" cy="474663"/>
          </a:xfrm>
          <a:prstGeom prst="rect">
            <a:avLst/>
          </a:prstGeom>
          <a:noFill/>
          <a:ln w="9525">
            <a:noFill/>
            <a:miter lim="800000"/>
            <a:headEnd/>
            <a:tailEnd/>
          </a:ln>
          <a:effectLst/>
        </p:spPr>
        <p:txBody>
          <a:bodyPr vert="horz" wrap="square" lIns="95500" tIns="47750" rIns="95500" bIns="47750" numCol="1" anchor="t" anchorCtr="0" compatLnSpc="1">
            <a:prstTxWarp prst="textNoShape">
              <a:avLst/>
            </a:prstTxWarp>
          </a:bodyPr>
          <a:lstStyle>
            <a:lvl1pPr algn="l" defTabSz="955675" eaLnBrk="0" hangingPunct="0">
              <a:defRPr sz="1300">
                <a:latin typeface="Times New Roman" pitchFamily="18" charset="0"/>
              </a:defRPr>
            </a:lvl1pPr>
          </a:lstStyle>
          <a:p>
            <a:pPr>
              <a:defRPr/>
            </a:pPr>
            <a:endParaRPr lang="en-GB"/>
          </a:p>
        </p:txBody>
      </p:sp>
      <p:sp>
        <p:nvSpPr>
          <p:cNvPr id="16387" name="Rectangle 3"/>
          <p:cNvSpPr>
            <a:spLocks noGrp="1" noChangeArrowheads="1"/>
          </p:cNvSpPr>
          <p:nvPr>
            <p:ph type="dt" idx="1"/>
          </p:nvPr>
        </p:nvSpPr>
        <p:spPr bwMode="auto">
          <a:xfrm>
            <a:off x="4019550" y="0"/>
            <a:ext cx="3054350" cy="474663"/>
          </a:xfrm>
          <a:prstGeom prst="rect">
            <a:avLst/>
          </a:prstGeom>
          <a:noFill/>
          <a:ln w="9525">
            <a:noFill/>
            <a:miter lim="800000"/>
            <a:headEnd/>
            <a:tailEnd/>
          </a:ln>
          <a:effectLst/>
        </p:spPr>
        <p:txBody>
          <a:bodyPr vert="horz" wrap="square" lIns="95500" tIns="47750" rIns="95500" bIns="47750" numCol="1" anchor="t" anchorCtr="0" compatLnSpc="1">
            <a:prstTxWarp prst="textNoShape">
              <a:avLst/>
            </a:prstTxWarp>
          </a:bodyPr>
          <a:lstStyle>
            <a:lvl1pPr algn="r" defTabSz="955675" eaLnBrk="0" hangingPunct="0">
              <a:defRPr sz="1300">
                <a:latin typeface="Times New Roman" pitchFamily="18" charset="0"/>
              </a:defRPr>
            </a:lvl1pPr>
          </a:lstStyle>
          <a:p>
            <a:pPr>
              <a:defRPr/>
            </a:pPr>
            <a:endParaRPr lang="en-GB"/>
          </a:p>
        </p:txBody>
      </p:sp>
      <p:sp>
        <p:nvSpPr>
          <p:cNvPr id="3076" name="Rectangle 4"/>
          <p:cNvSpPr>
            <a:spLocks noGrp="1" noRot="1" noChangeAspect="1" noChangeArrowheads="1" noTextEdit="1"/>
          </p:cNvSpPr>
          <p:nvPr>
            <p:ph type="sldImg" idx="2"/>
          </p:nvPr>
        </p:nvSpPr>
        <p:spPr bwMode="auto">
          <a:xfrm>
            <a:off x="1047750" y="790575"/>
            <a:ext cx="5059363" cy="3794125"/>
          </a:xfrm>
          <a:prstGeom prst="rect">
            <a:avLst/>
          </a:prstGeom>
          <a:noFill/>
          <a:ln w="9525">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16389" name="Rectangle 5"/>
          <p:cNvSpPr>
            <a:spLocks noGrp="1" noChangeArrowheads="1"/>
          </p:cNvSpPr>
          <p:nvPr>
            <p:ph type="body" sz="quarter" idx="3"/>
          </p:nvPr>
        </p:nvSpPr>
        <p:spPr bwMode="auto">
          <a:xfrm>
            <a:off x="965200" y="4900613"/>
            <a:ext cx="5224463" cy="4584700"/>
          </a:xfrm>
          <a:prstGeom prst="rect">
            <a:avLst/>
          </a:prstGeom>
          <a:noFill/>
          <a:ln w="9525">
            <a:noFill/>
            <a:miter lim="800000"/>
            <a:headEnd/>
            <a:tailEnd/>
          </a:ln>
          <a:effectLst/>
        </p:spPr>
        <p:txBody>
          <a:bodyPr vert="horz" wrap="square" lIns="95500" tIns="47750" rIns="95500" bIns="47750" numCol="1" anchor="t" anchorCtr="0" compatLnSpc="1">
            <a:prstTxWarp prst="textNoShape">
              <a:avLst/>
            </a:prstTxWarp>
          </a:bodyPr>
          <a:lstStyle/>
          <a:p>
            <a:pPr lvl="0"/>
            <a:r>
              <a:rPr lang="en-GB" noProof="0" smtClean="0"/>
              <a:t>Haga clic para modificar el estilo de texto del patrón</a:t>
            </a:r>
          </a:p>
          <a:p>
            <a:pPr lvl="1"/>
            <a:r>
              <a:rPr lang="en-GB" noProof="0" smtClean="0"/>
              <a:t>Segundo nivel</a:t>
            </a:r>
          </a:p>
          <a:p>
            <a:pPr lvl="2"/>
            <a:r>
              <a:rPr lang="en-GB" noProof="0" smtClean="0"/>
              <a:t>Tercer nivel</a:t>
            </a:r>
          </a:p>
          <a:p>
            <a:pPr lvl="3"/>
            <a:r>
              <a:rPr lang="en-GB" noProof="0" smtClean="0"/>
              <a:t>Cuarto nivel</a:t>
            </a:r>
          </a:p>
          <a:p>
            <a:pPr lvl="4"/>
            <a:r>
              <a:rPr lang="en-GB" noProof="0" smtClean="0"/>
              <a:t>Quinto nivel</a:t>
            </a:r>
          </a:p>
        </p:txBody>
      </p:sp>
      <p:sp>
        <p:nvSpPr>
          <p:cNvPr id="16390" name="Rectangle 6"/>
          <p:cNvSpPr>
            <a:spLocks noGrp="1" noChangeArrowheads="1"/>
          </p:cNvSpPr>
          <p:nvPr>
            <p:ph type="ftr" sz="quarter" idx="4"/>
          </p:nvPr>
        </p:nvSpPr>
        <p:spPr bwMode="auto">
          <a:xfrm>
            <a:off x="0" y="9721850"/>
            <a:ext cx="3054350" cy="474663"/>
          </a:xfrm>
          <a:prstGeom prst="rect">
            <a:avLst/>
          </a:prstGeom>
          <a:noFill/>
          <a:ln w="9525">
            <a:noFill/>
            <a:miter lim="800000"/>
            <a:headEnd/>
            <a:tailEnd/>
          </a:ln>
          <a:effectLst/>
        </p:spPr>
        <p:txBody>
          <a:bodyPr vert="horz" wrap="square" lIns="95500" tIns="47750" rIns="95500" bIns="47750" numCol="1" anchor="b" anchorCtr="0" compatLnSpc="1">
            <a:prstTxWarp prst="textNoShape">
              <a:avLst/>
            </a:prstTxWarp>
          </a:bodyPr>
          <a:lstStyle>
            <a:lvl1pPr algn="l" defTabSz="955675" eaLnBrk="0" hangingPunct="0">
              <a:defRPr sz="1300">
                <a:latin typeface="Times New Roman" pitchFamily="18" charset="0"/>
              </a:defRPr>
            </a:lvl1pPr>
          </a:lstStyle>
          <a:p>
            <a:pPr>
              <a:defRPr/>
            </a:pPr>
            <a:endParaRPr lang="en-GB"/>
          </a:p>
        </p:txBody>
      </p:sp>
      <p:sp>
        <p:nvSpPr>
          <p:cNvPr id="16391" name="Rectangle 7"/>
          <p:cNvSpPr>
            <a:spLocks noGrp="1" noChangeArrowheads="1"/>
          </p:cNvSpPr>
          <p:nvPr>
            <p:ph type="sldNum" sz="quarter" idx="5"/>
          </p:nvPr>
        </p:nvSpPr>
        <p:spPr bwMode="auto">
          <a:xfrm>
            <a:off x="4019550" y="9721850"/>
            <a:ext cx="3054350" cy="474663"/>
          </a:xfrm>
          <a:prstGeom prst="rect">
            <a:avLst/>
          </a:prstGeom>
          <a:noFill/>
          <a:ln w="9525">
            <a:noFill/>
            <a:miter lim="800000"/>
            <a:headEnd/>
            <a:tailEnd/>
          </a:ln>
          <a:effectLst/>
        </p:spPr>
        <p:txBody>
          <a:bodyPr vert="horz" wrap="square" lIns="95500" tIns="47750" rIns="95500" bIns="47750" numCol="1" anchor="b" anchorCtr="0" compatLnSpc="1">
            <a:prstTxWarp prst="textNoShape">
              <a:avLst/>
            </a:prstTxWarp>
          </a:bodyPr>
          <a:lstStyle>
            <a:lvl1pPr algn="r" defTabSz="955675" eaLnBrk="0" hangingPunct="0">
              <a:defRPr sz="1300" smtClean="0">
                <a:latin typeface="Times New Roman" panose="02020603050405020304" pitchFamily="18" charset="0"/>
              </a:defRPr>
            </a:lvl1pPr>
          </a:lstStyle>
          <a:p>
            <a:pPr>
              <a:defRPr/>
            </a:pPr>
            <a:fld id="{268E6FED-FD43-4360-8424-ED5BCB839D5A}" type="slidenum">
              <a:rPr lang="en-GB" altLang="en-US"/>
              <a:pPr>
                <a:defRPr/>
              </a:pPr>
              <a:t>‹#›</a:t>
            </a:fld>
            <a:endParaRPr lang="en-GB" alt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1335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 Id="rId3" Type="http://schemas.openxmlformats.org/officeDocument/2006/relationships/image" Target="../media/image4.png"/></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 Id="rId3" Type="http://schemas.openxmlformats.org/officeDocument/2006/relationships/image" Target="../media/image4.png"/></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image" Target="../media/image4.png"/></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image" Target="../media/image4.png"/></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defTabSz="955675">
              <a:spcBef>
                <a:spcPct val="30000"/>
              </a:spcBef>
              <a:defRPr sz="1200">
                <a:solidFill>
                  <a:schemeClr val="tx1"/>
                </a:solidFill>
                <a:latin typeface="Times New Roman" panose="02020603050405020304" pitchFamily="18" charset="0"/>
              </a:defRPr>
            </a:lvl1pPr>
            <a:lvl2pPr marL="742950" indent="-285750" defTabSz="955675">
              <a:spcBef>
                <a:spcPct val="30000"/>
              </a:spcBef>
              <a:defRPr sz="1200">
                <a:solidFill>
                  <a:schemeClr val="tx1"/>
                </a:solidFill>
                <a:latin typeface="Times New Roman" panose="02020603050405020304" pitchFamily="18" charset="0"/>
              </a:defRPr>
            </a:lvl2pPr>
            <a:lvl3pPr marL="1143000" indent="-228600" defTabSz="955675">
              <a:spcBef>
                <a:spcPct val="30000"/>
              </a:spcBef>
              <a:defRPr sz="1200">
                <a:solidFill>
                  <a:schemeClr val="tx1"/>
                </a:solidFill>
                <a:latin typeface="Times New Roman" panose="02020603050405020304" pitchFamily="18" charset="0"/>
              </a:defRPr>
            </a:lvl3pPr>
            <a:lvl4pPr marL="1600200" indent="-228600" defTabSz="955675">
              <a:spcBef>
                <a:spcPct val="30000"/>
              </a:spcBef>
              <a:defRPr sz="1200">
                <a:solidFill>
                  <a:schemeClr val="tx1"/>
                </a:solidFill>
                <a:latin typeface="Times New Roman" panose="02020603050405020304" pitchFamily="18" charset="0"/>
              </a:defRPr>
            </a:lvl4pPr>
            <a:lvl5pPr marL="2057400" indent="-228600" defTabSz="955675">
              <a:spcBef>
                <a:spcPct val="30000"/>
              </a:spcBef>
              <a:defRPr sz="1200">
                <a:solidFill>
                  <a:schemeClr val="tx1"/>
                </a:solidFill>
                <a:latin typeface="Times New Roman" panose="02020603050405020304" pitchFamily="18" charset="0"/>
              </a:defRPr>
            </a:lvl5pPr>
            <a:lvl6pPr marL="2514600" indent="-228600" defTabSz="9556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56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56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567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F1732F-733D-41F2-BB0C-FB43F5FBD46F}" type="slidenum">
              <a:rPr lang="en-GB" altLang="en-US" sz="1300"/>
              <a:pPr>
                <a:spcBef>
                  <a:spcPct val="0"/>
                </a:spcBef>
              </a:pPr>
              <a:t>1</a:t>
            </a:fld>
            <a:endParaRPr lang="en-GB" altLang="en-US" sz="130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s-ES_tradnl" altLang="en-US" dirty="0" smtClean="0">
              <a:latin typeface="Helvetica" panose="020B0604020202020204" pitchFamily="34" charset="0"/>
            </a:endParaRPr>
          </a:p>
        </p:txBody>
      </p:sp>
      <p:grpSp>
        <p:nvGrpSpPr>
          <p:cNvPr id="6149" name="Group 4"/>
          <p:cNvGrpSpPr>
            <a:grpSpLocks/>
          </p:cNvGrpSpPr>
          <p:nvPr/>
        </p:nvGrpSpPr>
        <p:grpSpPr bwMode="auto">
          <a:xfrm>
            <a:off x="3255963" y="9159875"/>
            <a:ext cx="647700" cy="636588"/>
            <a:chOff x="3933" y="189"/>
            <a:chExt cx="387" cy="387"/>
          </a:xfrm>
        </p:grpSpPr>
        <p:sp>
          <p:nvSpPr>
            <p:cNvPr id="6150" name="Oval 5"/>
            <p:cNvSpPr>
              <a:spLocks noChangeArrowheads="1"/>
            </p:cNvSpPr>
            <p:nvPr/>
          </p:nvSpPr>
          <p:spPr bwMode="auto">
            <a:xfrm>
              <a:off x="3936" y="192"/>
              <a:ext cx="384" cy="384"/>
            </a:xfrm>
            <a:prstGeom prst="ellipse">
              <a:avLst/>
            </a:prstGeom>
            <a:solidFill>
              <a:schemeClr val="bg1"/>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wrap="none" lIns="95500" tIns="47750" rIns="95500" bIns="47750" anchor="ctr"/>
            <a:lstStyle>
              <a:lvl1pPr defTabSz="955675">
                <a:spcBef>
                  <a:spcPct val="30000"/>
                </a:spcBef>
                <a:defRPr sz="1200">
                  <a:solidFill>
                    <a:schemeClr val="tx1"/>
                  </a:solidFill>
                  <a:latin typeface="Times New Roman" panose="02020603050405020304" pitchFamily="18" charset="0"/>
                </a:defRPr>
              </a:lvl1pPr>
              <a:lvl2pPr marL="742950" indent="-285750" defTabSz="955675">
                <a:spcBef>
                  <a:spcPct val="30000"/>
                </a:spcBef>
                <a:defRPr sz="1200">
                  <a:solidFill>
                    <a:schemeClr val="tx1"/>
                  </a:solidFill>
                  <a:latin typeface="Times New Roman" panose="02020603050405020304" pitchFamily="18" charset="0"/>
                </a:defRPr>
              </a:lvl2pPr>
              <a:lvl3pPr marL="1143000" indent="-228600" defTabSz="955675">
                <a:spcBef>
                  <a:spcPct val="30000"/>
                </a:spcBef>
                <a:defRPr sz="1200">
                  <a:solidFill>
                    <a:schemeClr val="tx1"/>
                  </a:solidFill>
                  <a:latin typeface="Times New Roman" panose="02020603050405020304" pitchFamily="18" charset="0"/>
                </a:defRPr>
              </a:lvl3pPr>
              <a:lvl4pPr marL="1600200" indent="-228600" defTabSz="955675">
                <a:spcBef>
                  <a:spcPct val="30000"/>
                </a:spcBef>
                <a:defRPr sz="1200">
                  <a:solidFill>
                    <a:schemeClr val="tx1"/>
                  </a:solidFill>
                  <a:latin typeface="Times New Roman" panose="02020603050405020304" pitchFamily="18" charset="0"/>
                </a:defRPr>
              </a:lvl4pPr>
              <a:lvl5pPr marL="2057400" indent="-228600" defTabSz="955675">
                <a:spcBef>
                  <a:spcPct val="30000"/>
                </a:spcBef>
                <a:defRPr sz="1200">
                  <a:solidFill>
                    <a:schemeClr val="tx1"/>
                  </a:solidFill>
                  <a:latin typeface="Times New Roman" panose="02020603050405020304" pitchFamily="18" charset="0"/>
                </a:defRPr>
              </a:lvl5pPr>
              <a:lvl6pPr marL="2514600" indent="-228600" defTabSz="9556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56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56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5675" eaLnBrk="0" fontAlgn="base" hangingPunct="0">
                <a:spcBef>
                  <a:spcPct val="30000"/>
                </a:spcBef>
                <a:spcAft>
                  <a:spcPct val="0"/>
                </a:spcAft>
                <a:defRPr sz="1200">
                  <a:solidFill>
                    <a:schemeClr val="tx1"/>
                  </a:solidFill>
                  <a:latin typeface="Times New Roman" panose="02020603050405020304" pitchFamily="18" charset="0"/>
                </a:defRPr>
              </a:lvl9pPr>
            </a:lstStyle>
            <a:p>
              <a:pPr algn="ctr">
                <a:spcBef>
                  <a:spcPct val="0"/>
                </a:spcBef>
              </a:pPr>
              <a:endParaRPr lang="es-ES_tradnl" altLang="en-US" sz="3100" b="1">
                <a:solidFill>
                  <a:srgbClr val="000099"/>
                </a:solidFill>
                <a:latin typeface="Helvetica-Narrow" pitchFamily="34" charset="0"/>
              </a:endParaRPr>
            </a:p>
          </p:txBody>
        </p:sp>
        <p:pic>
          <p:nvPicPr>
            <p:cNvPr id="6151" name="Picture 6" descr="IAC"/>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933" y="189"/>
              <a:ext cx="384" cy="384"/>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46567589"/>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defTabSz="955675">
              <a:spcBef>
                <a:spcPct val="30000"/>
              </a:spcBef>
              <a:defRPr sz="1200">
                <a:solidFill>
                  <a:schemeClr val="tx1"/>
                </a:solidFill>
                <a:latin typeface="Times New Roman" panose="02020603050405020304" pitchFamily="18" charset="0"/>
              </a:defRPr>
            </a:lvl1pPr>
            <a:lvl2pPr marL="742950" indent="-285750" defTabSz="955675">
              <a:spcBef>
                <a:spcPct val="30000"/>
              </a:spcBef>
              <a:defRPr sz="1200">
                <a:solidFill>
                  <a:schemeClr val="tx1"/>
                </a:solidFill>
                <a:latin typeface="Times New Roman" panose="02020603050405020304" pitchFamily="18" charset="0"/>
              </a:defRPr>
            </a:lvl2pPr>
            <a:lvl3pPr marL="1143000" indent="-228600" defTabSz="955675">
              <a:spcBef>
                <a:spcPct val="30000"/>
              </a:spcBef>
              <a:defRPr sz="1200">
                <a:solidFill>
                  <a:schemeClr val="tx1"/>
                </a:solidFill>
                <a:latin typeface="Times New Roman" panose="02020603050405020304" pitchFamily="18" charset="0"/>
              </a:defRPr>
            </a:lvl3pPr>
            <a:lvl4pPr marL="1600200" indent="-228600" defTabSz="955675">
              <a:spcBef>
                <a:spcPct val="30000"/>
              </a:spcBef>
              <a:defRPr sz="1200">
                <a:solidFill>
                  <a:schemeClr val="tx1"/>
                </a:solidFill>
                <a:latin typeface="Times New Roman" panose="02020603050405020304" pitchFamily="18" charset="0"/>
              </a:defRPr>
            </a:lvl4pPr>
            <a:lvl5pPr marL="2057400" indent="-228600" defTabSz="955675">
              <a:spcBef>
                <a:spcPct val="30000"/>
              </a:spcBef>
              <a:defRPr sz="1200">
                <a:solidFill>
                  <a:schemeClr val="tx1"/>
                </a:solidFill>
                <a:latin typeface="Times New Roman" panose="02020603050405020304" pitchFamily="18" charset="0"/>
              </a:defRPr>
            </a:lvl5pPr>
            <a:lvl6pPr marL="2514600" indent="-228600" defTabSz="9556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56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56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567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40BA31-AC6D-4656-9BA8-11864C69AA3A}" type="slidenum">
              <a:rPr lang="en-GB" altLang="en-US" sz="1300"/>
              <a:pPr>
                <a:spcBef>
                  <a:spcPct val="0"/>
                </a:spcBef>
              </a:pPr>
              <a:t>2</a:t>
            </a:fld>
            <a:endParaRPr lang="en-GB" altLang="en-US" sz="130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s-ES_tradnl" altLang="en-US" dirty="0" smtClean="0">
              <a:latin typeface="Helvetica" panose="020B0604020202020204" pitchFamily="34" charset="0"/>
            </a:endParaRPr>
          </a:p>
        </p:txBody>
      </p:sp>
      <p:grpSp>
        <p:nvGrpSpPr>
          <p:cNvPr id="8197" name="Group 4"/>
          <p:cNvGrpSpPr>
            <a:grpSpLocks/>
          </p:cNvGrpSpPr>
          <p:nvPr/>
        </p:nvGrpSpPr>
        <p:grpSpPr bwMode="auto">
          <a:xfrm>
            <a:off x="3235325" y="9248775"/>
            <a:ext cx="647700" cy="636588"/>
            <a:chOff x="3933" y="189"/>
            <a:chExt cx="387" cy="387"/>
          </a:xfrm>
        </p:grpSpPr>
        <p:sp>
          <p:nvSpPr>
            <p:cNvPr id="8198" name="Oval 5"/>
            <p:cNvSpPr>
              <a:spLocks noChangeArrowheads="1"/>
            </p:cNvSpPr>
            <p:nvPr/>
          </p:nvSpPr>
          <p:spPr bwMode="auto">
            <a:xfrm>
              <a:off x="3936" y="192"/>
              <a:ext cx="384" cy="384"/>
            </a:xfrm>
            <a:prstGeom prst="ellipse">
              <a:avLst/>
            </a:prstGeom>
            <a:solidFill>
              <a:schemeClr val="bg1"/>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wrap="none" lIns="95500" tIns="47750" rIns="95500" bIns="47750" anchor="ctr"/>
            <a:lstStyle>
              <a:lvl1pPr defTabSz="955675">
                <a:spcBef>
                  <a:spcPct val="30000"/>
                </a:spcBef>
                <a:defRPr sz="1200">
                  <a:solidFill>
                    <a:schemeClr val="tx1"/>
                  </a:solidFill>
                  <a:latin typeface="Times New Roman" panose="02020603050405020304" pitchFamily="18" charset="0"/>
                </a:defRPr>
              </a:lvl1pPr>
              <a:lvl2pPr marL="742950" indent="-285750" defTabSz="955675">
                <a:spcBef>
                  <a:spcPct val="30000"/>
                </a:spcBef>
                <a:defRPr sz="1200">
                  <a:solidFill>
                    <a:schemeClr val="tx1"/>
                  </a:solidFill>
                  <a:latin typeface="Times New Roman" panose="02020603050405020304" pitchFamily="18" charset="0"/>
                </a:defRPr>
              </a:lvl2pPr>
              <a:lvl3pPr marL="1143000" indent="-228600" defTabSz="955675">
                <a:spcBef>
                  <a:spcPct val="30000"/>
                </a:spcBef>
                <a:defRPr sz="1200">
                  <a:solidFill>
                    <a:schemeClr val="tx1"/>
                  </a:solidFill>
                  <a:latin typeface="Times New Roman" panose="02020603050405020304" pitchFamily="18" charset="0"/>
                </a:defRPr>
              </a:lvl3pPr>
              <a:lvl4pPr marL="1600200" indent="-228600" defTabSz="955675">
                <a:spcBef>
                  <a:spcPct val="30000"/>
                </a:spcBef>
                <a:defRPr sz="1200">
                  <a:solidFill>
                    <a:schemeClr val="tx1"/>
                  </a:solidFill>
                  <a:latin typeface="Times New Roman" panose="02020603050405020304" pitchFamily="18" charset="0"/>
                </a:defRPr>
              </a:lvl4pPr>
              <a:lvl5pPr marL="2057400" indent="-228600" defTabSz="955675">
                <a:spcBef>
                  <a:spcPct val="30000"/>
                </a:spcBef>
                <a:defRPr sz="1200">
                  <a:solidFill>
                    <a:schemeClr val="tx1"/>
                  </a:solidFill>
                  <a:latin typeface="Times New Roman" panose="02020603050405020304" pitchFamily="18" charset="0"/>
                </a:defRPr>
              </a:lvl5pPr>
              <a:lvl6pPr marL="2514600" indent="-228600" defTabSz="9556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56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56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5675" eaLnBrk="0" fontAlgn="base" hangingPunct="0">
                <a:spcBef>
                  <a:spcPct val="30000"/>
                </a:spcBef>
                <a:spcAft>
                  <a:spcPct val="0"/>
                </a:spcAft>
                <a:defRPr sz="1200">
                  <a:solidFill>
                    <a:schemeClr val="tx1"/>
                  </a:solidFill>
                  <a:latin typeface="Times New Roman" panose="02020603050405020304" pitchFamily="18" charset="0"/>
                </a:defRPr>
              </a:lvl9pPr>
            </a:lstStyle>
            <a:p>
              <a:pPr algn="ctr">
                <a:spcBef>
                  <a:spcPct val="0"/>
                </a:spcBef>
              </a:pPr>
              <a:endParaRPr lang="es-ES_tradnl" altLang="en-US" sz="3100" b="1">
                <a:solidFill>
                  <a:srgbClr val="000099"/>
                </a:solidFill>
                <a:latin typeface="Helvetica-Narrow" pitchFamily="34" charset="0"/>
              </a:endParaRPr>
            </a:p>
          </p:txBody>
        </p:sp>
        <p:pic>
          <p:nvPicPr>
            <p:cNvPr id="8199" name="Picture 6" descr="IAC"/>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933" y="189"/>
              <a:ext cx="384" cy="384"/>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52320414"/>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1. EST has an on-axis </a:t>
            </a:r>
            <a:r>
              <a:rPr lang="en-US" dirty="0" err="1" smtClean="0"/>
              <a:t>polarimetrically</a:t>
            </a:r>
            <a:r>
              <a:rPr lang="en-US" dirty="0" smtClean="0"/>
              <a:t> compensated design and the Mueller matrix is unity and constant in time. While DKIST can achieve the same </a:t>
            </a:r>
            <a:r>
              <a:rPr lang="en-US" dirty="0" err="1" smtClean="0"/>
              <a:t>polarimetric</a:t>
            </a:r>
            <a:r>
              <a:rPr lang="en-US" dirty="0" smtClean="0"/>
              <a:t> accuracy, it requires exceptional seeing to do this; EST will achieve it in average conditions. 2. Despite the critical importance of the </a:t>
            </a:r>
            <a:r>
              <a:rPr lang="en-US" dirty="0" err="1" smtClean="0"/>
              <a:t>chromosphere</a:t>
            </a:r>
            <a:r>
              <a:rPr lang="en-US" dirty="0" smtClean="0"/>
              <a:t>, there are relatively few </a:t>
            </a:r>
            <a:r>
              <a:rPr lang="en-US" dirty="0" err="1" smtClean="0"/>
              <a:t>chomospheric</a:t>
            </a:r>
            <a:r>
              <a:rPr lang="en-US" dirty="0" smtClean="0"/>
              <a:t> diagnostic lines available, which are formed at different heights within the atmosphere, and their simultaneous observation is required for energy flow to truly be tracked though the atmosphere; critical for understanding all types of energy transport. EST’s light distribution system and IFU spectrographs will allow for simultaneous observation of a minimum of three of these lines at any given time, allowing for unprecedented sampling with height. </a:t>
            </a:r>
            <a:r>
              <a:rPr lang="en-US" dirty="0" err="1" smtClean="0"/>
              <a:t>DKIST’s</a:t>
            </a:r>
            <a:r>
              <a:rPr lang="en-US" dirty="0" smtClean="0"/>
              <a:t> light distribution does not currently allow this. 3.EST’s spectrographs will all be based on </a:t>
            </a:r>
            <a:r>
              <a:rPr lang="en-US" dirty="0" err="1" smtClean="0"/>
              <a:t>IFUs</a:t>
            </a:r>
            <a:r>
              <a:rPr lang="en-US" dirty="0" smtClean="0"/>
              <a:t>. As well as providing simultaneous spectral information across the FOV, necessary for rapidly changing features, this has two further advantages: (1) in the </a:t>
            </a:r>
            <a:r>
              <a:rPr lang="en-US" dirty="0" err="1" smtClean="0"/>
              <a:t>chromosphere</a:t>
            </a:r>
            <a:r>
              <a:rPr lang="en-US" dirty="0" smtClean="0"/>
              <a:t> plasma motions are mainly parallel to the field lines. At e.g., 45° inclination to the line of sight, two points connected by a field line and separated in height by 1000 km will appear separated in the image by 1”. Their connectivity can only be studied if they are observed simultaneously. (2) Differential refraction causes the same point on the Sun to fall on a different position on the focal plane for different wavelengths, and the difference may be as large as a few arc seconds. While differential refraction can be taken into account with vertical slits, the vertical direction is rotating on the solar surface as the sun moves on the sky, rendering a slit spectrograph a poor solution. Truly simultaneous observations at different wavelengths can only be achieved with a 2D input. 4. EST has the potential to access the near-UV down to the atmospheric cut-off. This allows studies of </a:t>
            </a:r>
            <a:r>
              <a:rPr lang="en-US" dirty="0" err="1" smtClean="0"/>
              <a:t>Balmer</a:t>
            </a:r>
            <a:r>
              <a:rPr lang="en-US" dirty="0" smtClean="0"/>
              <a:t> continuum in solar flares and provides a wealth of </a:t>
            </a:r>
            <a:r>
              <a:rPr lang="en-US" dirty="0" err="1" smtClean="0"/>
              <a:t>polarimetric</a:t>
            </a:r>
            <a:r>
              <a:rPr lang="en-US" dirty="0" smtClean="0"/>
              <a:t> diagnostics that will not be accessible by DKIST.</a:t>
            </a:r>
            <a:endParaRPr lang="en-GB" dirty="0"/>
          </a:p>
        </p:txBody>
      </p:sp>
      <p:sp>
        <p:nvSpPr>
          <p:cNvPr id="4" name="Slide Number Placeholder 3"/>
          <p:cNvSpPr>
            <a:spLocks noGrp="1"/>
          </p:cNvSpPr>
          <p:nvPr>
            <p:ph type="sldNum" sz="quarter" idx="10"/>
          </p:nvPr>
        </p:nvSpPr>
        <p:spPr/>
        <p:txBody>
          <a:bodyPr/>
          <a:lstStyle/>
          <a:p>
            <a:pPr>
              <a:defRPr/>
            </a:pPr>
            <a:fld id="{268E6FED-FD43-4360-8424-ED5BCB839D5A}" type="slidenum">
              <a:rPr lang="en-GB" altLang="en-US" smtClean="0"/>
              <a:pPr>
                <a:defRPr/>
              </a:pPr>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defTabSz="955675" eaLnBrk="0" hangingPunct="0">
              <a:defRPr sz="1200">
                <a:solidFill>
                  <a:schemeClr val="tx1"/>
                </a:solidFill>
                <a:latin typeface="Calibri" panose="020F0502020204030204" pitchFamily="34" charset="0"/>
              </a:defRPr>
            </a:lvl1pPr>
            <a:lvl2pPr marL="742950" indent="-285750" defTabSz="955675" eaLnBrk="0" hangingPunct="0">
              <a:defRPr sz="1200">
                <a:solidFill>
                  <a:schemeClr val="tx1"/>
                </a:solidFill>
                <a:latin typeface="Calibri" panose="020F0502020204030204" pitchFamily="34" charset="0"/>
              </a:defRPr>
            </a:lvl2pPr>
            <a:lvl3pPr marL="1143000" indent="-228600" defTabSz="955675" eaLnBrk="0" hangingPunct="0">
              <a:defRPr sz="1200">
                <a:solidFill>
                  <a:schemeClr val="tx1"/>
                </a:solidFill>
                <a:latin typeface="Calibri" panose="020F0502020204030204" pitchFamily="34" charset="0"/>
              </a:defRPr>
            </a:lvl3pPr>
            <a:lvl4pPr marL="1600200" indent="-228600" defTabSz="955675" eaLnBrk="0" hangingPunct="0">
              <a:defRPr sz="1200">
                <a:solidFill>
                  <a:schemeClr val="tx1"/>
                </a:solidFill>
                <a:latin typeface="Calibri" panose="020F0502020204030204" pitchFamily="34" charset="0"/>
              </a:defRPr>
            </a:lvl4pPr>
            <a:lvl5pPr marL="2057400" indent="-228600" defTabSz="955675" eaLnBrk="0" hangingPunct="0">
              <a:defRPr sz="1200">
                <a:solidFill>
                  <a:schemeClr val="tx1"/>
                </a:solidFill>
                <a:latin typeface="Calibri" panose="020F0502020204030204" pitchFamily="34" charset="0"/>
              </a:defRPr>
            </a:lvl5pPr>
            <a:lvl6pPr marL="2514600" indent="-228600" algn="ctr" defTabSz="955675" eaLnBrk="0" fontAlgn="base" hangingPunct="0">
              <a:spcBef>
                <a:spcPct val="0"/>
              </a:spcBef>
              <a:spcAft>
                <a:spcPct val="0"/>
              </a:spcAft>
              <a:defRPr sz="1200">
                <a:solidFill>
                  <a:schemeClr val="tx1"/>
                </a:solidFill>
                <a:latin typeface="Calibri" panose="020F0502020204030204" pitchFamily="34" charset="0"/>
              </a:defRPr>
            </a:lvl6pPr>
            <a:lvl7pPr marL="2971800" indent="-228600" algn="ctr" defTabSz="955675" eaLnBrk="0" fontAlgn="base" hangingPunct="0">
              <a:spcBef>
                <a:spcPct val="0"/>
              </a:spcBef>
              <a:spcAft>
                <a:spcPct val="0"/>
              </a:spcAft>
              <a:defRPr sz="1200">
                <a:solidFill>
                  <a:schemeClr val="tx1"/>
                </a:solidFill>
                <a:latin typeface="Calibri" panose="020F0502020204030204" pitchFamily="34" charset="0"/>
              </a:defRPr>
            </a:lvl7pPr>
            <a:lvl8pPr marL="3429000" indent="-228600" algn="ctr" defTabSz="955675" eaLnBrk="0" fontAlgn="base" hangingPunct="0">
              <a:spcBef>
                <a:spcPct val="0"/>
              </a:spcBef>
              <a:spcAft>
                <a:spcPct val="0"/>
              </a:spcAft>
              <a:defRPr sz="1200">
                <a:solidFill>
                  <a:schemeClr val="tx1"/>
                </a:solidFill>
                <a:latin typeface="Calibri" panose="020F0502020204030204" pitchFamily="34" charset="0"/>
              </a:defRPr>
            </a:lvl8pPr>
            <a:lvl9pPr marL="3886200" indent="-228600" algn="ctr" defTabSz="955675" eaLnBrk="0" fontAlgn="base" hangingPunct="0">
              <a:spcBef>
                <a:spcPct val="0"/>
              </a:spcBef>
              <a:spcAft>
                <a:spcPct val="0"/>
              </a:spcAft>
              <a:defRPr sz="1200">
                <a:solidFill>
                  <a:schemeClr val="tx1"/>
                </a:solidFill>
                <a:latin typeface="Calibri" panose="020F0502020204030204" pitchFamily="34" charset="0"/>
              </a:defRPr>
            </a:lvl9pPr>
          </a:lstStyle>
          <a:p>
            <a:fld id="{ED7BC64A-7D98-4F8D-A6F0-F720D7A11A5B}" type="slidenum">
              <a:rPr lang="en-GB" altLang="en-US" sz="1300">
                <a:latin typeface="Times New Roman" panose="02020603050405020304" pitchFamily="18" charset="0"/>
              </a:rPr>
              <a:pPr/>
              <a:t>5</a:t>
            </a:fld>
            <a:endParaRPr lang="en-GB" altLang="en-US" sz="1300">
              <a:latin typeface="Times New Roman" panose="02020603050405020304" pitchFamily="18"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s-ES_tradnl" altLang="en-US" dirty="0" smtClean="0">
              <a:latin typeface="Helvetica" panose="020B0604020202020204" pitchFamily="34" charset="0"/>
            </a:endParaRPr>
          </a:p>
        </p:txBody>
      </p:sp>
      <p:grpSp>
        <p:nvGrpSpPr>
          <p:cNvPr id="105477" name="Group 4"/>
          <p:cNvGrpSpPr>
            <a:grpSpLocks/>
          </p:cNvGrpSpPr>
          <p:nvPr/>
        </p:nvGrpSpPr>
        <p:grpSpPr bwMode="auto">
          <a:xfrm>
            <a:off x="3235325" y="9248775"/>
            <a:ext cx="647700" cy="636588"/>
            <a:chOff x="3933" y="189"/>
            <a:chExt cx="387" cy="387"/>
          </a:xfrm>
        </p:grpSpPr>
        <p:sp>
          <p:nvSpPr>
            <p:cNvPr id="105478" name="Oval 5"/>
            <p:cNvSpPr>
              <a:spLocks noChangeArrowheads="1"/>
            </p:cNvSpPr>
            <p:nvPr/>
          </p:nvSpPr>
          <p:spPr bwMode="auto">
            <a:xfrm>
              <a:off x="3936" y="192"/>
              <a:ext cx="384" cy="384"/>
            </a:xfrm>
            <a:prstGeom prst="ellipse">
              <a:avLst/>
            </a:prstGeom>
            <a:solidFill>
              <a:schemeClr val="bg1"/>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wrap="none" lIns="95500" tIns="47750" rIns="95500" bIns="47750" anchor="ctr"/>
            <a:lstStyle>
              <a:lvl1pPr defTabSz="955675" eaLnBrk="0" hangingPunct="0">
                <a:defRPr sz="1200">
                  <a:solidFill>
                    <a:schemeClr val="tx1"/>
                  </a:solidFill>
                  <a:latin typeface="Calibri" panose="020F0502020204030204" pitchFamily="34" charset="0"/>
                </a:defRPr>
              </a:lvl1pPr>
              <a:lvl2pPr marL="742950" indent="-285750" defTabSz="955675" eaLnBrk="0" hangingPunct="0">
                <a:defRPr sz="1200">
                  <a:solidFill>
                    <a:schemeClr val="tx1"/>
                  </a:solidFill>
                  <a:latin typeface="Calibri" panose="020F0502020204030204" pitchFamily="34" charset="0"/>
                </a:defRPr>
              </a:lvl2pPr>
              <a:lvl3pPr marL="1143000" indent="-228600" defTabSz="955675" eaLnBrk="0" hangingPunct="0">
                <a:defRPr sz="1200">
                  <a:solidFill>
                    <a:schemeClr val="tx1"/>
                  </a:solidFill>
                  <a:latin typeface="Calibri" panose="020F0502020204030204" pitchFamily="34" charset="0"/>
                </a:defRPr>
              </a:lvl3pPr>
              <a:lvl4pPr marL="1600200" indent="-228600" defTabSz="955675" eaLnBrk="0" hangingPunct="0">
                <a:defRPr sz="1200">
                  <a:solidFill>
                    <a:schemeClr val="tx1"/>
                  </a:solidFill>
                  <a:latin typeface="Calibri" panose="020F0502020204030204" pitchFamily="34" charset="0"/>
                </a:defRPr>
              </a:lvl4pPr>
              <a:lvl5pPr marL="2057400" indent="-228600" defTabSz="955675" eaLnBrk="0" hangingPunct="0">
                <a:defRPr sz="1200">
                  <a:solidFill>
                    <a:schemeClr val="tx1"/>
                  </a:solidFill>
                  <a:latin typeface="Calibri" panose="020F0502020204030204" pitchFamily="34" charset="0"/>
                </a:defRPr>
              </a:lvl5pPr>
              <a:lvl6pPr marL="2514600" indent="-228600" algn="ctr" defTabSz="955675" eaLnBrk="0" fontAlgn="base" hangingPunct="0">
                <a:spcBef>
                  <a:spcPct val="0"/>
                </a:spcBef>
                <a:spcAft>
                  <a:spcPct val="0"/>
                </a:spcAft>
                <a:defRPr sz="1200">
                  <a:solidFill>
                    <a:schemeClr val="tx1"/>
                  </a:solidFill>
                  <a:latin typeface="Calibri" panose="020F0502020204030204" pitchFamily="34" charset="0"/>
                </a:defRPr>
              </a:lvl6pPr>
              <a:lvl7pPr marL="2971800" indent="-228600" algn="ctr" defTabSz="955675" eaLnBrk="0" fontAlgn="base" hangingPunct="0">
                <a:spcBef>
                  <a:spcPct val="0"/>
                </a:spcBef>
                <a:spcAft>
                  <a:spcPct val="0"/>
                </a:spcAft>
                <a:defRPr sz="1200">
                  <a:solidFill>
                    <a:schemeClr val="tx1"/>
                  </a:solidFill>
                  <a:latin typeface="Calibri" panose="020F0502020204030204" pitchFamily="34" charset="0"/>
                </a:defRPr>
              </a:lvl7pPr>
              <a:lvl8pPr marL="3429000" indent="-228600" algn="ctr" defTabSz="955675" eaLnBrk="0" fontAlgn="base" hangingPunct="0">
                <a:spcBef>
                  <a:spcPct val="0"/>
                </a:spcBef>
                <a:spcAft>
                  <a:spcPct val="0"/>
                </a:spcAft>
                <a:defRPr sz="1200">
                  <a:solidFill>
                    <a:schemeClr val="tx1"/>
                  </a:solidFill>
                  <a:latin typeface="Calibri" panose="020F0502020204030204" pitchFamily="34" charset="0"/>
                </a:defRPr>
              </a:lvl8pPr>
              <a:lvl9pPr marL="3886200" indent="-228600" algn="ctr" defTabSz="955675" eaLnBrk="0" fontAlgn="base" hangingPunct="0">
                <a:spcBef>
                  <a:spcPct val="0"/>
                </a:spcBef>
                <a:spcAft>
                  <a:spcPct val="0"/>
                </a:spcAft>
                <a:defRPr sz="1200">
                  <a:solidFill>
                    <a:schemeClr val="tx1"/>
                  </a:solidFill>
                  <a:latin typeface="Calibri" panose="020F0502020204030204" pitchFamily="34" charset="0"/>
                </a:defRPr>
              </a:lvl9pPr>
            </a:lstStyle>
            <a:p>
              <a:endParaRPr lang="es-ES_tradnl" altLang="en-US" sz="3100" b="1">
                <a:solidFill>
                  <a:srgbClr val="000099"/>
                </a:solidFill>
                <a:latin typeface="Helvetica-Narrow" pitchFamily="34" charset="0"/>
              </a:endParaRPr>
            </a:p>
          </p:txBody>
        </p:sp>
        <p:pic>
          <p:nvPicPr>
            <p:cNvPr id="105479" name="Picture 6" descr="IAC"/>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933" y="189"/>
              <a:ext cx="384" cy="384"/>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89528261"/>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defTabSz="955675">
              <a:spcBef>
                <a:spcPct val="30000"/>
              </a:spcBef>
              <a:defRPr sz="1200">
                <a:solidFill>
                  <a:schemeClr val="tx1"/>
                </a:solidFill>
                <a:latin typeface="Times New Roman" panose="02020603050405020304" pitchFamily="18" charset="0"/>
              </a:defRPr>
            </a:lvl1pPr>
            <a:lvl2pPr marL="742950" indent="-285750" defTabSz="955675">
              <a:spcBef>
                <a:spcPct val="30000"/>
              </a:spcBef>
              <a:defRPr sz="1200">
                <a:solidFill>
                  <a:schemeClr val="tx1"/>
                </a:solidFill>
                <a:latin typeface="Times New Roman" panose="02020603050405020304" pitchFamily="18" charset="0"/>
              </a:defRPr>
            </a:lvl2pPr>
            <a:lvl3pPr marL="1143000" indent="-228600" defTabSz="955675">
              <a:spcBef>
                <a:spcPct val="30000"/>
              </a:spcBef>
              <a:defRPr sz="1200">
                <a:solidFill>
                  <a:schemeClr val="tx1"/>
                </a:solidFill>
                <a:latin typeface="Times New Roman" panose="02020603050405020304" pitchFamily="18" charset="0"/>
              </a:defRPr>
            </a:lvl3pPr>
            <a:lvl4pPr marL="1600200" indent="-228600" defTabSz="955675">
              <a:spcBef>
                <a:spcPct val="30000"/>
              </a:spcBef>
              <a:defRPr sz="1200">
                <a:solidFill>
                  <a:schemeClr val="tx1"/>
                </a:solidFill>
                <a:latin typeface="Times New Roman" panose="02020603050405020304" pitchFamily="18" charset="0"/>
              </a:defRPr>
            </a:lvl4pPr>
            <a:lvl5pPr marL="2057400" indent="-228600" defTabSz="955675">
              <a:spcBef>
                <a:spcPct val="30000"/>
              </a:spcBef>
              <a:defRPr sz="1200">
                <a:solidFill>
                  <a:schemeClr val="tx1"/>
                </a:solidFill>
                <a:latin typeface="Times New Roman" panose="02020603050405020304" pitchFamily="18" charset="0"/>
              </a:defRPr>
            </a:lvl5pPr>
            <a:lvl6pPr marL="2514600" indent="-228600" defTabSz="9556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56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56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567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3207200-B18C-4D9B-8E19-80FCBDE2D531}" type="slidenum">
              <a:rPr lang="en-GB" altLang="en-US" sz="1300"/>
              <a:pPr>
                <a:spcBef>
                  <a:spcPct val="0"/>
                </a:spcBef>
              </a:pPr>
              <a:t>6</a:t>
            </a:fld>
            <a:endParaRPr lang="en-GB" altLang="en-US" sz="130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s-ES_tradnl" altLang="en-US" dirty="0" smtClean="0">
              <a:latin typeface="Helvetica" panose="020B0604020202020204" pitchFamily="34" charset="0"/>
            </a:endParaRPr>
          </a:p>
        </p:txBody>
      </p:sp>
      <p:grpSp>
        <p:nvGrpSpPr>
          <p:cNvPr id="10245" name="Group 4"/>
          <p:cNvGrpSpPr>
            <a:grpSpLocks/>
          </p:cNvGrpSpPr>
          <p:nvPr/>
        </p:nvGrpSpPr>
        <p:grpSpPr bwMode="auto">
          <a:xfrm>
            <a:off x="3235325" y="9248775"/>
            <a:ext cx="647700" cy="636588"/>
            <a:chOff x="3933" y="189"/>
            <a:chExt cx="387" cy="387"/>
          </a:xfrm>
        </p:grpSpPr>
        <p:sp>
          <p:nvSpPr>
            <p:cNvPr id="10246" name="Oval 5"/>
            <p:cNvSpPr>
              <a:spLocks noChangeArrowheads="1"/>
            </p:cNvSpPr>
            <p:nvPr/>
          </p:nvSpPr>
          <p:spPr bwMode="auto">
            <a:xfrm>
              <a:off x="3936" y="192"/>
              <a:ext cx="384" cy="384"/>
            </a:xfrm>
            <a:prstGeom prst="ellipse">
              <a:avLst/>
            </a:prstGeom>
            <a:solidFill>
              <a:schemeClr val="bg1"/>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wrap="none" lIns="95500" tIns="47750" rIns="95500" bIns="47750" anchor="ctr"/>
            <a:lstStyle>
              <a:lvl1pPr defTabSz="955675">
                <a:spcBef>
                  <a:spcPct val="30000"/>
                </a:spcBef>
                <a:defRPr sz="1200">
                  <a:solidFill>
                    <a:schemeClr val="tx1"/>
                  </a:solidFill>
                  <a:latin typeface="Times New Roman" panose="02020603050405020304" pitchFamily="18" charset="0"/>
                </a:defRPr>
              </a:lvl1pPr>
              <a:lvl2pPr marL="742950" indent="-285750" defTabSz="955675">
                <a:spcBef>
                  <a:spcPct val="30000"/>
                </a:spcBef>
                <a:defRPr sz="1200">
                  <a:solidFill>
                    <a:schemeClr val="tx1"/>
                  </a:solidFill>
                  <a:latin typeface="Times New Roman" panose="02020603050405020304" pitchFamily="18" charset="0"/>
                </a:defRPr>
              </a:lvl2pPr>
              <a:lvl3pPr marL="1143000" indent="-228600" defTabSz="955675">
                <a:spcBef>
                  <a:spcPct val="30000"/>
                </a:spcBef>
                <a:defRPr sz="1200">
                  <a:solidFill>
                    <a:schemeClr val="tx1"/>
                  </a:solidFill>
                  <a:latin typeface="Times New Roman" panose="02020603050405020304" pitchFamily="18" charset="0"/>
                </a:defRPr>
              </a:lvl3pPr>
              <a:lvl4pPr marL="1600200" indent="-228600" defTabSz="955675">
                <a:spcBef>
                  <a:spcPct val="30000"/>
                </a:spcBef>
                <a:defRPr sz="1200">
                  <a:solidFill>
                    <a:schemeClr val="tx1"/>
                  </a:solidFill>
                  <a:latin typeface="Times New Roman" panose="02020603050405020304" pitchFamily="18" charset="0"/>
                </a:defRPr>
              </a:lvl4pPr>
              <a:lvl5pPr marL="2057400" indent="-228600" defTabSz="955675">
                <a:spcBef>
                  <a:spcPct val="30000"/>
                </a:spcBef>
                <a:defRPr sz="1200">
                  <a:solidFill>
                    <a:schemeClr val="tx1"/>
                  </a:solidFill>
                  <a:latin typeface="Times New Roman" panose="02020603050405020304" pitchFamily="18" charset="0"/>
                </a:defRPr>
              </a:lvl5pPr>
              <a:lvl6pPr marL="2514600" indent="-228600" defTabSz="9556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556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556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55675" eaLnBrk="0" fontAlgn="base" hangingPunct="0">
                <a:spcBef>
                  <a:spcPct val="30000"/>
                </a:spcBef>
                <a:spcAft>
                  <a:spcPct val="0"/>
                </a:spcAft>
                <a:defRPr sz="1200">
                  <a:solidFill>
                    <a:schemeClr val="tx1"/>
                  </a:solidFill>
                  <a:latin typeface="Times New Roman" panose="02020603050405020304" pitchFamily="18" charset="0"/>
                </a:defRPr>
              </a:lvl9pPr>
            </a:lstStyle>
            <a:p>
              <a:pPr algn="ctr">
                <a:spcBef>
                  <a:spcPct val="0"/>
                </a:spcBef>
              </a:pPr>
              <a:endParaRPr lang="es-ES_tradnl" altLang="en-US" sz="3100" b="1">
                <a:solidFill>
                  <a:srgbClr val="000099"/>
                </a:solidFill>
                <a:latin typeface="Helvetica-Narrow" pitchFamily="34" charset="0"/>
              </a:endParaRPr>
            </a:p>
          </p:txBody>
        </p:sp>
        <p:pic>
          <p:nvPicPr>
            <p:cNvPr id="10247" name="Picture 6" descr="IAC"/>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933" y="189"/>
              <a:ext cx="384" cy="384"/>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94146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a de título">
    <p:spTree>
      <p:nvGrpSpPr>
        <p:cNvPr id="1" name=""/>
        <p:cNvGrpSpPr/>
        <p:nvPr/>
      </p:nvGrpSpPr>
      <p:grpSpPr>
        <a:xfrm>
          <a:off x="0" y="0"/>
          <a:ext cx="0" cy="0"/>
          <a:chOff x="0" y="0"/>
          <a:chExt cx="0" cy="0"/>
        </a:xfrm>
      </p:grpSpPr>
      <p:sp>
        <p:nvSpPr>
          <p:cNvPr id="2" name="Rectangle 2"/>
          <p:cNvSpPr>
            <a:spLocks noChangeArrowheads="1"/>
          </p:cNvSpPr>
          <p:nvPr userDrawn="1"/>
        </p:nvSpPr>
        <p:spPr bwMode="auto">
          <a:xfrm>
            <a:off x="-7637" y="-17363"/>
            <a:ext cx="9144000" cy="6884988"/>
          </a:xfrm>
          <a:prstGeom prst="rect">
            <a:avLst/>
          </a:prstGeom>
          <a:gradFill rotWithShape="0">
            <a:gsLst>
              <a:gs pos="0">
                <a:schemeClr val="hlink"/>
              </a:gs>
              <a:gs pos="50000">
                <a:schemeClr val="bg1"/>
              </a:gs>
              <a:gs pos="100000">
                <a:schemeClr val="hlink"/>
              </a:gs>
            </a:gsLst>
            <a:lin ang="18900000" scaled="1"/>
          </a:gradFill>
          <a:ln w="9525">
            <a:noFill/>
            <a:miter lim="800000"/>
            <a:headEnd/>
            <a:tailEnd/>
          </a:ln>
          <a:effectLst/>
        </p:spPr>
        <p:txBody>
          <a:bodyPr wrap="none" anchor="ctr"/>
          <a:lstStyle/>
          <a:p>
            <a:pPr algn="ctr">
              <a:defRPr/>
            </a:pPr>
            <a:endParaRPr lang="es-ES_tradnl" sz="3000" b="1">
              <a:solidFill>
                <a:srgbClr val="000099"/>
              </a:solidFill>
              <a:latin typeface="Helvetica-Narrow" pitchFamily="34" charset="0"/>
            </a:endParaRPr>
          </a:p>
        </p:txBody>
      </p:sp>
      <p:grpSp>
        <p:nvGrpSpPr>
          <p:cNvPr id="3" name="2 Grupo"/>
          <p:cNvGrpSpPr>
            <a:grpSpLocks/>
          </p:cNvGrpSpPr>
          <p:nvPr userDrawn="1"/>
        </p:nvGrpSpPr>
        <p:grpSpPr bwMode="auto">
          <a:xfrm>
            <a:off x="-30163" y="6246819"/>
            <a:ext cx="9139238" cy="480846"/>
            <a:chOff x="180186" y="6346831"/>
            <a:chExt cx="8889821" cy="480841"/>
          </a:xfrm>
        </p:grpSpPr>
        <p:sp>
          <p:nvSpPr>
            <p:cNvPr id="4" name="Text Box 1054"/>
            <p:cNvSpPr txBox="1">
              <a:spLocks noChangeArrowheads="1"/>
            </p:cNvSpPr>
            <p:nvPr userDrawn="1"/>
          </p:nvSpPr>
          <p:spPr bwMode="auto">
            <a:xfrm>
              <a:off x="180186" y="6461130"/>
              <a:ext cx="2977172" cy="246219"/>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eaLnBrk="0" hangingPunct="0">
                <a:defRPr sz="1200">
                  <a:solidFill>
                    <a:schemeClr val="tx1"/>
                  </a:solidFill>
                  <a:latin typeface="Calibri" pitchFamily="34" charset="0"/>
                </a:defRPr>
              </a:lvl1pPr>
              <a:lvl2pPr marL="742950" indent="-285750" eaLnBrk="0" hangingPunct="0">
                <a:defRPr sz="1200">
                  <a:solidFill>
                    <a:schemeClr val="tx1"/>
                  </a:solidFill>
                  <a:latin typeface="Calibri" pitchFamily="34" charset="0"/>
                </a:defRPr>
              </a:lvl2pPr>
              <a:lvl3pPr marL="1143000" indent="-228600" eaLnBrk="0" hangingPunct="0">
                <a:defRPr sz="1200">
                  <a:solidFill>
                    <a:schemeClr val="tx1"/>
                  </a:solidFill>
                  <a:latin typeface="Calibri" pitchFamily="34" charset="0"/>
                </a:defRPr>
              </a:lvl3pPr>
              <a:lvl4pPr marL="1600200" indent="-228600" eaLnBrk="0" hangingPunct="0">
                <a:defRPr sz="1200">
                  <a:solidFill>
                    <a:schemeClr val="tx1"/>
                  </a:solidFill>
                  <a:latin typeface="Calibri" pitchFamily="34" charset="0"/>
                </a:defRPr>
              </a:lvl4pPr>
              <a:lvl5pPr marL="2057400" indent="-228600" eaLnBrk="0" hangingPunct="0">
                <a:defRPr sz="1200">
                  <a:solidFill>
                    <a:schemeClr val="tx1"/>
                  </a:solidFill>
                  <a:latin typeface="Calibri" pitchFamily="34" charset="0"/>
                </a:defRPr>
              </a:lvl5pPr>
              <a:lvl6pPr marL="2514600" indent="-228600" algn="ctr" eaLnBrk="0" fontAlgn="base" hangingPunct="0">
                <a:spcBef>
                  <a:spcPct val="0"/>
                </a:spcBef>
                <a:spcAft>
                  <a:spcPct val="0"/>
                </a:spcAft>
                <a:defRPr sz="1200">
                  <a:solidFill>
                    <a:schemeClr val="tx1"/>
                  </a:solidFill>
                  <a:latin typeface="Calibri" pitchFamily="34" charset="0"/>
                </a:defRPr>
              </a:lvl6pPr>
              <a:lvl7pPr marL="2971800" indent="-228600" algn="ctr" eaLnBrk="0" fontAlgn="base" hangingPunct="0">
                <a:spcBef>
                  <a:spcPct val="0"/>
                </a:spcBef>
                <a:spcAft>
                  <a:spcPct val="0"/>
                </a:spcAft>
                <a:defRPr sz="1200">
                  <a:solidFill>
                    <a:schemeClr val="tx1"/>
                  </a:solidFill>
                  <a:latin typeface="Calibri" pitchFamily="34" charset="0"/>
                </a:defRPr>
              </a:lvl7pPr>
              <a:lvl8pPr marL="3429000" indent="-228600" algn="ctr" eaLnBrk="0" fontAlgn="base" hangingPunct="0">
                <a:spcBef>
                  <a:spcPct val="0"/>
                </a:spcBef>
                <a:spcAft>
                  <a:spcPct val="0"/>
                </a:spcAft>
                <a:defRPr sz="1200">
                  <a:solidFill>
                    <a:schemeClr val="tx1"/>
                  </a:solidFill>
                  <a:latin typeface="Calibri" pitchFamily="34" charset="0"/>
                </a:defRPr>
              </a:lvl8pPr>
              <a:lvl9pPr marL="3886200" indent="-228600" algn="ctr" eaLnBrk="0" fontAlgn="base" hangingPunct="0">
                <a:spcBef>
                  <a:spcPct val="0"/>
                </a:spcBef>
                <a:spcAft>
                  <a:spcPct val="0"/>
                </a:spcAft>
                <a:defRPr sz="1200">
                  <a:solidFill>
                    <a:schemeClr val="tx1"/>
                  </a:solidFill>
                  <a:latin typeface="Calibri" pitchFamily="34" charset="0"/>
                </a:defRPr>
              </a:lvl9pPr>
            </a:lstStyle>
            <a:p>
              <a:pPr>
                <a:defRPr/>
              </a:pPr>
              <a:endParaRPr lang="en-GB" sz="1000" b="1" dirty="0" smtClean="0">
                <a:latin typeface="Arial" charset="0"/>
              </a:endParaRPr>
            </a:p>
          </p:txBody>
        </p:sp>
        <p:sp>
          <p:nvSpPr>
            <p:cNvPr id="5" name="Text Box 46"/>
            <p:cNvSpPr txBox="1">
              <a:spLocks noChangeArrowheads="1"/>
            </p:cNvSpPr>
            <p:nvPr userDrawn="1"/>
          </p:nvSpPr>
          <p:spPr bwMode="auto">
            <a:xfrm>
              <a:off x="3850693" y="6472242"/>
              <a:ext cx="2016694" cy="246219"/>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eaLnBrk="0" hangingPunct="0">
                <a:defRPr sz="1200">
                  <a:solidFill>
                    <a:schemeClr val="tx1"/>
                  </a:solidFill>
                  <a:latin typeface="Calibri" pitchFamily="34" charset="0"/>
                </a:defRPr>
              </a:lvl1pPr>
              <a:lvl2pPr marL="742950" indent="-285750" eaLnBrk="0" hangingPunct="0">
                <a:defRPr sz="1200">
                  <a:solidFill>
                    <a:schemeClr val="tx1"/>
                  </a:solidFill>
                  <a:latin typeface="Calibri" pitchFamily="34" charset="0"/>
                </a:defRPr>
              </a:lvl2pPr>
              <a:lvl3pPr marL="1143000" indent="-228600" eaLnBrk="0" hangingPunct="0">
                <a:defRPr sz="1200">
                  <a:solidFill>
                    <a:schemeClr val="tx1"/>
                  </a:solidFill>
                  <a:latin typeface="Calibri" pitchFamily="34" charset="0"/>
                </a:defRPr>
              </a:lvl3pPr>
              <a:lvl4pPr marL="1600200" indent="-228600" eaLnBrk="0" hangingPunct="0">
                <a:defRPr sz="1200">
                  <a:solidFill>
                    <a:schemeClr val="tx1"/>
                  </a:solidFill>
                  <a:latin typeface="Calibri" pitchFamily="34" charset="0"/>
                </a:defRPr>
              </a:lvl4pPr>
              <a:lvl5pPr marL="2057400" indent="-228600" eaLnBrk="0" hangingPunct="0">
                <a:defRPr sz="1200">
                  <a:solidFill>
                    <a:schemeClr val="tx1"/>
                  </a:solidFill>
                  <a:latin typeface="Calibri" pitchFamily="34" charset="0"/>
                </a:defRPr>
              </a:lvl5pPr>
              <a:lvl6pPr marL="2514600" indent="-228600" algn="ctr" eaLnBrk="0" fontAlgn="base" hangingPunct="0">
                <a:spcBef>
                  <a:spcPct val="0"/>
                </a:spcBef>
                <a:spcAft>
                  <a:spcPct val="0"/>
                </a:spcAft>
                <a:defRPr sz="1200">
                  <a:solidFill>
                    <a:schemeClr val="tx1"/>
                  </a:solidFill>
                  <a:latin typeface="Calibri" pitchFamily="34" charset="0"/>
                </a:defRPr>
              </a:lvl6pPr>
              <a:lvl7pPr marL="2971800" indent="-228600" algn="ctr" eaLnBrk="0" fontAlgn="base" hangingPunct="0">
                <a:spcBef>
                  <a:spcPct val="0"/>
                </a:spcBef>
                <a:spcAft>
                  <a:spcPct val="0"/>
                </a:spcAft>
                <a:defRPr sz="1200">
                  <a:solidFill>
                    <a:schemeClr val="tx1"/>
                  </a:solidFill>
                  <a:latin typeface="Calibri" pitchFamily="34" charset="0"/>
                </a:defRPr>
              </a:lvl7pPr>
              <a:lvl8pPr marL="3429000" indent="-228600" algn="ctr" eaLnBrk="0" fontAlgn="base" hangingPunct="0">
                <a:spcBef>
                  <a:spcPct val="0"/>
                </a:spcBef>
                <a:spcAft>
                  <a:spcPct val="0"/>
                </a:spcAft>
                <a:defRPr sz="1200">
                  <a:solidFill>
                    <a:schemeClr val="tx1"/>
                  </a:solidFill>
                  <a:latin typeface="Calibri" pitchFamily="34" charset="0"/>
                </a:defRPr>
              </a:lvl8pPr>
              <a:lvl9pPr marL="3886200" indent="-228600" algn="ctr" eaLnBrk="0" fontAlgn="base" hangingPunct="0">
                <a:spcBef>
                  <a:spcPct val="0"/>
                </a:spcBef>
                <a:spcAft>
                  <a:spcPct val="0"/>
                </a:spcAft>
                <a:defRPr sz="1200">
                  <a:solidFill>
                    <a:schemeClr val="tx1"/>
                  </a:solidFill>
                  <a:latin typeface="Calibri" pitchFamily="34" charset="0"/>
                </a:defRPr>
              </a:lvl9pPr>
            </a:lstStyle>
            <a:p>
              <a:pPr algn="ctr">
                <a:defRPr/>
              </a:pPr>
              <a:endParaRPr lang="es-ES_tradnl" sz="1000" b="1" dirty="0" smtClean="0">
                <a:latin typeface="Arial" charset="0"/>
              </a:endParaRPr>
            </a:p>
          </p:txBody>
        </p:sp>
        <p:grpSp>
          <p:nvGrpSpPr>
            <p:cNvPr id="6" name="8 Grupo"/>
            <p:cNvGrpSpPr>
              <a:grpSpLocks/>
            </p:cNvGrpSpPr>
            <p:nvPr userDrawn="1"/>
          </p:nvGrpSpPr>
          <p:grpSpPr bwMode="auto">
            <a:xfrm>
              <a:off x="7599656" y="6346831"/>
              <a:ext cx="1470351" cy="480841"/>
              <a:chOff x="7600106" y="6347424"/>
              <a:chExt cx="1470346" cy="480302"/>
            </a:xfrm>
          </p:grpSpPr>
          <p:pic>
            <p:nvPicPr>
              <p:cNvPr id="7" name="Picture 6" descr="ESTLogo"/>
              <p:cNvPicPr>
                <a:picLocks noChangeAspect="1" noChangeArrowheads="1"/>
              </p:cNvPicPr>
              <p:nvPr userDrawn="1"/>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29176" r="24315" b="28783"/>
              <a:stretch>
                <a:fillRect/>
              </a:stretch>
            </p:blipFill>
            <p:spPr bwMode="auto">
              <a:xfrm>
                <a:off x="7600106" y="6347424"/>
                <a:ext cx="860775" cy="445381"/>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pic>
            <p:nvPicPr>
              <p:cNvPr id="8" name="Picture 7" descr="logo_transparent"/>
              <p:cNvPicPr>
                <a:picLocks noChangeAspect="1" noChangeArrowheads="1"/>
              </p:cNvPicPr>
              <p:nvPr userDrawn="1"/>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8527512" y="6381326"/>
                <a:ext cx="542940" cy="4464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gr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62751345"/>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7886700" cy="1325563"/>
          </a:xfrm>
          <a:prstGeom prst="rect">
            <a:avLst/>
          </a:prstGeom>
        </p:spPr>
        <p:txBody>
          <a:bodyPr/>
          <a:lstStyle/>
          <a:p>
            <a:r>
              <a:rPr lang="es-ES" smtClean="0"/>
              <a:t>Haga clic para modificar el estilo de título del patrón</a:t>
            </a:r>
            <a:endParaRPr lang="en-GB"/>
          </a:p>
        </p:txBody>
      </p:sp>
      <p:sp>
        <p:nvSpPr>
          <p:cNvPr id="3" name="Marcador de contenido 2"/>
          <p:cNvSpPr>
            <a:spLocks noGrp="1"/>
          </p:cNvSpPr>
          <p:nvPr>
            <p:ph idx="1"/>
          </p:nvPr>
        </p:nvSpPr>
        <p:spPr>
          <a:xfrm>
            <a:off x="628650" y="1825625"/>
            <a:ext cx="788670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25682615"/>
      </p:ext>
    </p:extLst>
  </p:cSld>
  <p:clrMapOvr>
    <a:masterClrMapping/>
  </p:clrMapOvr>
  <p:transition/>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43" name="Rectangle 19"/>
          <p:cNvSpPr>
            <a:spLocks noChangeArrowheads="1"/>
          </p:cNvSpPr>
          <p:nvPr/>
        </p:nvSpPr>
        <p:spPr bwMode="auto">
          <a:xfrm>
            <a:off x="-107950" y="0"/>
            <a:ext cx="9251950" cy="6858000"/>
          </a:xfrm>
          <a:prstGeom prst="rect">
            <a:avLst/>
          </a:prstGeom>
          <a:gradFill rotWithShape="0">
            <a:gsLst>
              <a:gs pos="0">
                <a:schemeClr val="hlink"/>
              </a:gs>
              <a:gs pos="50000">
                <a:schemeClr val="bg1"/>
              </a:gs>
              <a:gs pos="100000">
                <a:schemeClr val="hlink"/>
              </a:gs>
            </a:gsLst>
            <a:lin ang="18900000" scaled="1"/>
          </a:gradFill>
          <a:ln w="9525">
            <a:noFill/>
            <a:miter lim="800000"/>
            <a:headEnd/>
            <a:tailEnd/>
          </a:ln>
          <a:effectLst/>
        </p:spPr>
        <p:txBody>
          <a:bodyPr wrap="none" anchor="ctr"/>
          <a:lstStyle/>
          <a:p>
            <a:pPr algn="ctr" eaLnBrk="1" hangingPunct="1">
              <a:defRPr/>
            </a:pPr>
            <a:endParaRPr lang="es-ES"/>
          </a:p>
        </p:txBody>
      </p:sp>
    </p:spTree>
  </p:cSld>
  <p:clrMap bg1="lt1" tx1="dk1" bg2="lt2" tx2="dk2" accent1="accent1" accent2="accent2" accent3="accent3" accent4="accent4" accent5="accent5" accent6="accent6" hlink="hlink" folHlink="folHlink"/>
  <p:sldLayoutIdLst>
    <p:sldLayoutId id="2147483850" r:id="rId1"/>
    <p:sldLayoutId id="2147483854" r:id="rId2"/>
  </p:sldLayoutIdLst>
  <p:transition/>
  <p:timing>
    <p:tnLst>
      <p:par>
        <p:cTn id="1" dur="indefinite" restart="never" nodeType="tmRoot"/>
      </p:par>
    </p:tnLst>
  </p:timing>
  <p:txStyles>
    <p:titleStyle>
      <a:lvl1pPr algn="l" rtl="0" eaLnBrk="0" fontAlgn="base" hangingPunct="0">
        <a:spcBef>
          <a:spcPct val="0"/>
        </a:spcBef>
        <a:spcAft>
          <a:spcPct val="0"/>
        </a:spcAft>
        <a:defRPr sz="2800" b="1">
          <a:solidFill>
            <a:srgbClr val="000099"/>
          </a:solidFill>
          <a:latin typeface="+mj-lt"/>
          <a:ea typeface="+mj-ea"/>
          <a:cs typeface="+mj-cs"/>
        </a:defRPr>
      </a:lvl1pPr>
      <a:lvl2pPr algn="l" rtl="0" eaLnBrk="0" fontAlgn="base" hangingPunct="0">
        <a:spcBef>
          <a:spcPct val="0"/>
        </a:spcBef>
        <a:spcAft>
          <a:spcPct val="0"/>
        </a:spcAft>
        <a:defRPr sz="2800" b="1">
          <a:solidFill>
            <a:srgbClr val="000099"/>
          </a:solidFill>
          <a:latin typeface="Helvetica" pitchFamily="34" charset="0"/>
        </a:defRPr>
      </a:lvl2pPr>
      <a:lvl3pPr algn="l" rtl="0" eaLnBrk="0" fontAlgn="base" hangingPunct="0">
        <a:spcBef>
          <a:spcPct val="0"/>
        </a:spcBef>
        <a:spcAft>
          <a:spcPct val="0"/>
        </a:spcAft>
        <a:defRPr sz="2800" b="1">
          <a:solidFill>
            <a:srgbClr val="000099"/>
          </a:solidFill>
          <a:latin typeface="Helvetica" pitchFamily="34" charset="0"/>
        </a:defRPr>
      </a:lvl3pPr>
      <a:lvl4pPr algn="l" rtl="0" eaLnBrk="0" fontAlgn="base" hangingPunct="0">
        <a:spcBef>
          <a:spcPct val="0"/>
        </a:spcBef>
        <a:spcAft>
          <a:spcPct val="0"/>
        </a:spcAft>
        <a:defRPr sz="2800" b="1">
          <a:solidFill>
            <a:srgbClr val="000099"/>
          </a:solidFill>
          <a:latin typeface="Helvetica" pitchFamily="34" charset="0"/>
        </a:defRPr>
      </a:lvl4pPr>
      <a:lvl5pPr algn="l" rtl="0" eaLnBrk="0" fontAlgn="base" hangingPunct="0">
        <a:spcBef>
          <a:spcPct val="0"/>
        </a:spcBef>
        <a:spcAft>
          <a:spcPct val="0"/>
        </a:spcAft>
        <a:defRPr sz="2800" b="1">
          <a:solidFill>
            <a:srgbClr val="000099"/>
          </a:solidFill>
          <a:latin typeface="Helvetica" pitchFamily="34" charset="0"/>
        </a:defRPr>
      </a:lvl5pPr>
      <a:lvl6pPr marL="457200" algn="l" rtl="0" eaLnBrk="0" fontAlgn="base" hangingPunct="0">
        <a:spcBef>
          <a:spcPct val="0"/>
        </a:spcBef>
        <a:spcAft>
          <a:spcPct val="0"/>
        </a:spcAft>
        <a:defRPr sz="2800" b="1">
          <a:solidFill>
            <a:srgbClr val="000099"/>
          </a:solidFill>
          <a:latin typeface="Helvetica" pitchFamily="34" charset="0"/>
        </a:defRPr>
      </a:lvl6pPr>
      <a:lvl7pPr marL="914400" algn="l" rtl="0" eaLnBrk="0" fontAlgn="base" hangingPunct="0">
        <a:spcBef>
          <a:spcPct val="0"/>
        </a:spcBef>
        <a:spcAft>
          <a:spcPct val="0"/>
        </a:spcAft>
        <a:defRPr sz="2800" b="1">
          <a:solidFill>
            <a:srgbClr val="000099"/>
          </a:solidFill>
          <a:latin typeface="Helvetica" pitchFamily="34" charset="0"/>
        </a:defRPr>
      </a:lvl7pPr>
      <a:lvl8pPr marL="1371600" algn="l" rtl="0" eaLnBrk="0" fontAlgn="base" hangingPunct="0">
        <a:spcBef>
          <a:spcPct val="0"/>
        </a:spcBef>
        <a:spcAft>
          <a:spcPct val="0"/>
        </a:spcAft>
        <a:defRPr sz="2800" b="1">
          <a:solidFill>
            <a:srgbClr val="000099"/>
          </a:solidFill>
          <a:latin typeface="Helvetica" pitchFamily="34" charset="0"/>
        </a:defRPr>
      </a:lvl8pPr>
      <a:lvl9pPr marL="1828800" algn="l" rtl="0" eaLnBrk="0" fontAlgn="base" hangingPunct="0">
        <a:spcBef>
          <a:spcPct val="0"/>
        </a:spcBef>
        <a:spcAft>
          <a:spcPct val="0"/>
        </a:spcAft>
        <a:defRPr sz="2800" b="1">
          <a:solidFill>
            <a:srgbClr val="000099"/>
          </a:solidFill>
          <a:latin typeface="Helvetica" pitchFamily="34" charset="0"/>
        </a:defRPr>
      </a:lvl9pPr>
    </p:titleStyle>
    <p:bodyStyle>
      <a:lvl1pPr marL="342900" indent="-342900" algn="l" rtl="0" eaLnBrk="0" fontAlgn="base" hangingPunct="0">
        <a:spcBef>
          <a:spcPct val="20000"/>
        </a:spcBef>
        <a:spcAft>
          <a:spcPct val="0"/>
        </a:spcAft>
        <a:buClr>
          <a:srgbClr val="000099"/>
        </a:buClr>
        <a:buFont typeface="Monotype Sorts" pitchFamily="2" charset="2"/>
        <a:buChar char="ë"/>
        <a:defRPr sz="2800" b="1">
          <a:solidFill>
            <a:srgbClr val="993300"/>
          </a:solidFill>
          <a:latin typeface="+mn-lt"/>
          <a:ea typeface="+mn-ea"/>
          <a:cs typeface="+mn-cs"/>
        </a:defRPr>
      </a:lvl1pPr>
      <a:lvl2pPr marL="742950" indent="-285750" algn="l" rtl="0" eaLnBrk="0" fontAlgn="base" hangingPunct="0">
        <a:spcBef>
          <a:spcPct val="50000"/>
        </a:spcBef>
        <a:spcAft>
          <a:spcPct val="0"/>
        </a:spcAft>
        <a:buClr>
          <a:schemeClr val="tx1"/>
        </a:buClr>
        <a:buSzPct val="65000"/>
        <a:buFont typeface="Monotype Sorts" pitchFamily="2" charset="2"/>
        <a:defRPr sz="2400" b="1">
          <a:solidFill>
            <a:srgbClr val="000099"/>
          </a:solidFill>
          <a:latin typeface="+mn-lt"/>
        </a:defRPr>
      </a:lvl2pPr>
      <a:lvl3pPr marL="1143000" indent="-228600" algn="l" rtl="0" eaLnBrk="0" fontAlgn="base" hangingPunct="0">
        <a:spcBef>
          <a:spcPct val="40000"/>
        </a:spcBef>
        <a:spcAft>
          <a:spcPct val="0"/>
        </a:spcAft>
        <a:buClr>
          <a:srgbClr val="000099"/>
        </a:buClr>
        <a:buSzPct val="70000"/>
        <a:buFont typeface="Marlett" pitchFamily="2" charset="2"/>
        <a:buChar char="p"/>
        <a:defRPr sz="2000" b="1">
          <a:solidFill>
            <a:schemeClr val="tx1"/>
          </a:solidFill>
          <a:latin typeface="+mn-lt"/>
        </a:defRPr>
      </a:lvl3pPr>
      <a:lvl4pPr marL="1600200" indent="-228600" algn="l" rtl="0" eaLnBrk="0" fontAlgn="base" hangingPunct="0">
        <a:spcBef>
          <a:spcPct val="40000"/>
        </a:spcBef>
        <a:spcAft>
          <a:spcPct val="0"/>
        </a:spcAft>
        <a:buChar char="–"/>
        <a:defRPr sz="1600" b="1">
          <a:solidFill>
            <a:srgbClr val="993300"/>
          </a:solidFill>
          <a:latin typeface="+mn-lt"/>
        </a:defRPr>
      </a:lvl4pPr>
      <a:lvl5pPr marL="2057400" indent="-228600" algn="l" rtl="0" eaLnBrk="0" fontAlgn="base" hangingPunct="0">
        <a:spcBef>
          <a:spcPct val="40000"/>
        </a:spcBef>
        <a:spcAft>
          <a:spcPct val="0"/>
        </a:spcAft>
        <a:buChar char="»"/>
        <a:defRPr sz="1400" b="1">
          <a:solidFill>
            <a:schemeClr val="tx1"/>
          </a:solidFill>
          <a:latin typeface="+mn-lt"/>
        </a:defRPr>
      </a:lvl5pPr>
      <a:lvl6pPr marL="2514600" indent="-228600" algn="l" rtl="0" eaLnBrk="0" fontAlgn="base" hangingPunct="0">
        <a:spcBef>
          <a:spcPct val="40000"/>
        </a:spcBef>
        <a:spcAft>
          <a:spcPct val="0"/>
        </a:spcAft>
        <a:buChar char="»"/>
        <a:defRPr sz="1400" b="1">
          <a:solidFill>
            <a:schemeClr val="tx1"/>
          </a:solidFill>
          <a:latin typeface="+mn-lt"/>
        </a:defRPr>
      </a:lvl6pPr>
      <a:lvl7pPr marL="2971800" indent="-228600" algn="l" rtl="0" eaLnBrk="0" fontAlgn="base" hangingPunct="0">
        <a:spcBef>
          <a:spcPct val="40000"/>
        </a:spcBef>
        <a:spcAft>
          <a:spcPct val="0"/>
        </a:spcAft>
        <a:buChar char="»"/>
        <a:defRPr sz="1400" b="1">
          <a:solidFill>
            <a:schemeClr val="tx1"/>
          </a:solidFill>
          <a:latin typeface="+mn-lt"/>
        </a:defRPr>
      </a:lvl7pPr>
      <a:lvl8pPr marL="3429000" indent="-228600" algn="l" rtl="0" eaLnBrk="0" fontAlgn="base" hangingPunct="0">
        <a:spcBef>
          <a:spcPct val="40000"/>
        </a:spcBef>
        <a:spcAft>
          <a:spcPct val="0"/>
        </a:spcAft>
        <a:buChar char="»"/>
        <a:defRPr sz="1400" b="1">
          <a:solidFill>
            <a:schemeClr val="tx1"/>
          </a:solidFill>
          <a:latin typeface="+mn-lt"/>
        </a:defRPr>
      </a:lvl8pPr>
      <a:lvl9pPr marL="3886200" indent="-228600" algn="l" rtl="0" eaLnBrk="0" fontAlgn="base" hangingPunct="0">
        <a:spcBef>
          <a:spcPct val="40000"/>
        </a:spcBef>
        <a:spcAft>
          <a:spcPct val="0"/>
        </a:spcAft>
        <a:buChar char="»"/>
        <a:defRPr sz="1400" b="1">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www.facebook.com/EuropeanSolarTelescope/" TargetMode="External"/><Relationship Id="rId4" Type="http://schemas.openxmlformats.org/officeDocument/2006/relationships/hyperlink" Target="https://www.instagram.com/european_solar_telescope/" TargetMode="External"/><Relationship Id="rId1" Type="http://schemas.openxmlformats.org/officeDocument/2006/relationships/slideLayout" Target="../slideLayouts/slideLayout2.xml"/><Relationship Id="rId2" Type="http://schemas.openxmlformats.org/officeDocument/2006/relationships/hyperlink" Target="https://twitter.com/estsolarne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122" name="10 Imagen" descr="est_aperitivo_2.jpg"/>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10950" r="16254" b="2438"/>
          <a:stretch>
            <a:fillRect/>
          </a:stretch>
        </p:blipFill>
        <p:spPr bwMode="auto">
          <a:xfrm>
            <a:off x="0" y="-26988"/>
            <a:ext cx="9180513" cy="688498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5124" name="Rectangle 5"/>
          <p:cNvSpPr>
            <a:spLocks noChangeArrowheads="1"/>
          </p:cNvSpPr>
          <p:nvPr/>
        </p:nvSpPr>
        <p:spPr bwMode="auto">
          <a:xfrm>
            <a:off x="2590800" y="4038600"/>
            <a:ext cx="6261100" cy="1657350"/>
          </a:xfrm>
          <a:prstGeom prst="rect">
            <a:avLst/>
          </a:prstGeom>
          <a:solidFill>
            <a:schemeClr val="bg1">
              <a:alpha val="0"/>
            </a:schemeClr>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lgn="ctr">
              <a:defRPr sz="1200">
                <a:solidFill>
                  <a:schemeClr val="tx1"/>
                </a:solidFill>
                <a:latin typeface="Calibri" panose="020F0502020204030204" pitchFamily="34" charset="0"/>
              </a:defRPr>
            </a:lvl1pPr>
            <a:lvl2pPr marL="742950" indent="-285750" algn="ctr">
              <a:defRPr sz="1200">
                <a:solidFill>
                  <a:schemeClr val="tx1"/>
                </a:solidFill>
                <a:latin typeface="Calibri" panose="020F0502020204030204" pitchFamily="34" charset="0"/>
              </a:defRPr>
            </a:lvl2pPr>
            <a:lvl3pPr marL="1143000" indent="-228600" algn="ctr">
              <a:defRPr sz="1200">
                <a:solidFill>
                  <a:schemeClr val="tx1"/>
                </a:solidFill>
                <a:latin typeface="Calibri" panose="020F0502020204030204" pitchFamily="34" charset="0"/>
              </a:defRPr>
            </a:lvl3pPr>
            <a:lvl4pPr marL="1600200" indent="-228600" algn="ctr">
              <a:defRPr sz="1200">
                <a:solidFill>
                  <a:schemeClr val="tx1"/>
                </a:solidFill>
                <a:latin typeface="Calibri" panose="020F0502020204030204" pitchFamily="34" charset="0"/>
              </a:defRPr>
            </a:lvl4pPr>
            <a:lvl5pPr marL="2057400" indent="-228600" algn="ctr">
              <a:defRPr sz="1200">
                <a:solidFill>
                  <a:schemeClr val="tx1"/>
                </a:solidFill>
                <a:latin typeface="Calibri" panose="020F0502020204030204" pitchFamily="34" charset="0"/>
              </a:defRPr>
            </a:lvl5pPr>
            <a:lvl6pPr marL="2514600" indent="-228600" algn="ctr" eaLnBrk="0" fontAlgn="base" hangingPunct="0">
              <a:spcBef>
                <a:spcPct val="0"/>
              </a:spcBef>
              <a:spcAft>
                <a:spcPct val="0"/>
              </a:spcAft>
              <a:defRPr sz="1200">
                <a:solidFill>
                  <a:schemeClr val="tx1"/>
                </a:solidFill>
                <a:latin typeface="Calibri" panose="020F0502020204030204" pitchFamily="34" charset="0"/>
              </a:defRPr>
            </a:lvl6pPr>
            <a:lvl7pPr marL="2971800" indent="-228600" algn="ctr" eaLnBrk="0" fontAlgn="base" hangingPunct="0">
              <a:spcBef>
                <a:spcPct val="0"/>
              </a:spcBef>
              <a:spcAft>
                <a:spcPct val="0"/>
              </a:spcAft>
              <a:defRPr sz="1200">
                <a:solidFill>
                  <a:schemeClr val="tx1"/>
                </a:solidFill>
                <a:latin typeface="Calibri" panose="020F0502020204030204" pitchFamily="34" charset="0"/>
              </a:defRPr>
            </a:lvl7pPr>
            <a:lvl8pPr marL="3429000" indent="-228600" algn="ctr" eaLnBrk="0" fontAlgn="base" hangingPunct="0">
              <a:spcBef>
                <a:spcPct val="0"/>
              </a:spcBef>
              <a:spcAft>
                <a:spcPct val="0"/>
              </a:spcAft>
              <a:defRPr sz="1200">
                <a:solidFill>
                  <a:schemeClr val="tx1"/>
                </a:solidFill>
                <a:latin typeface="Calibri" panose="020F0502020204030204" pitchFamily="34" charset="0"/>
              </a:defRPr>
            </a:lvl8pPr>
            <a:lvl9pPr marL="3886200" indent="-228600" algn="ctr" eaLnBrk="0" fontAlgn="base" hangingPunct="0">
              <a:spcBef>
                <a:spcPct val="0"/>
              </a:spcBef>
              <a:spcAft>
                <a:spcPct val="0"/>
              </a:spcAft>
              <a:defRPr sz="1200">
                <a:solidFill>
                  <a:schemeClr val="tx1"/>
                </a:solidFill>
                <a:latin typeface="Calibri" panose="020F0502020204030204" pitchFamily="34" charset="0"/>
              </a:defRPr>
            </a:lvl9pPr>
          </a:lstStyle>
          <a:p>
            <a:pPr>
              <a:lnSpc>
                <a:spcPct val="120000"/>
              </a:lnSpc>
            </a:pPr>
            <a:r>
              <a:rPr lang="es-ES_tradnl" altLang="en-US" sz="2400" b="1" i="1" dirty="0" smtClean="0">
                <a:latin typeface="Arial" panose="020B0604020202020204" pitchFamily="34" charset="0"/>
              </a:rPr>
              <a:t>Sarah Matthews</a:t>
            </a:r>
            <a:r>
              <a:rPr lang="es-ES_tradnl" altLang="en-US" sz="2400" b="1" i="1" baseline="30000" dirty="0" smtClean="0">
                <a:latin typeface="Arial" panose="020B0604020202020204" pitchFamily="34" charset="0"/>
              </a:rPr>
              <a:t>1</a:t>
            </a:r>
            <a:r>
              <a:rPr lang="es-ES_tradnl" altLang="en-US" sz="2400" b="1" i="1" dirty="0" smtClean="0">
                <a:latin typeface="Arial" panose="020B0604020202020204" pitchFamily="34" charset="0"/>
              </a:rPr>
              <a:t>, </a:t>
            </a:r>
            <a:r>
              <a:rPr lang="es-ES_tradnl" altLang="en-US" sz="2400" b="1" i="1" dirty="0" err="1" smtClean="0">
                <a:latin typeface="Arial" panose="020B0604020202020204" pitchFamily="34" charset="0"/>
              </a:rPr>
              <a:t>Mihalis</a:t>
            </a:r>
            <a:r>
              <a:rPr lang="es-ES_tradnl" altLang="en-US" sz="2400" b="1" i="1" dirty="0" smtClean="0">
                <a:latin typeface="Arial" panose="020B0604020202020204" pitchFamily="34" charset="0"/>
              </a:rPr>
              <a:t> Mathioudakis</a:t>
            </a:r>
            <a:r>
              <a:rPr lang="es-ES_tradnl" altLang="en-US" sz="2400" b="1" i="1" baseline="30000" dirty="0" smtClean="0">
                <a:latin typeface="Arial" panose="020B0604020202020204" pitchFamily="34" charset="0"/>
              </a:rPr>
              <a:t>2</a:t>
            </a:r>
            <a:r>
              <a:rPr lang="es-ES_tradnl" altLang="en-US" sz="2400" b="1" i="1" dirty="0" smtClean="0">
                <a:latin typeface="Arial" panose="020B0604020202020204" pitchFamily="34" charset="0"/>
              </a:rPr>
              <a:t>, </a:t>
            </a:r>
            <a:r>
              <a:rPr lang="es-ES_tradnl" altLang="en-US" sz="2400" b="1" i="1" dirty="0" err="1" smtClean="0">
                <a:latin typeface="Arial" panose="020B0604020202020204" pitchFamily="34" charset="0"/>
              </a:rPr>
              <a:t>Robertus</a:t>
            </a:r>
            <a:r>
              <a:rPr lang="es-ES_tradnl" altLang="en-US" sz="2400" b="1" i="1" dirty="0" smtClean="0">
                <a:latin typeface="Arial" panose="020B0604020202020204" pitchFamily="34" charset="0"/>
              </a:rPr>
              <a:t> </a:t>
            </a:r>
            <a:r>
              <a:rPr lang="es-ES_tradnl" altLang="en-US" sz="2400" b="1" i="1" dirty="0" err="1" smtClean="0">
                <a:latin typeface="Arial" panose="020B0604020202020204" pitchFamily="34" charset="0"/>
              </a:rPr>
              <a:t>von</a:t>
            </a:r>
            <a:r>
              <a:rPr lang="es-ES_tradnl" altLang="en-US" sz="2400" b="1" i="1" dirty="0" smtClean="0">
                <a:latin typeface="Arial" panose="020B0604020202020204" pitchFamily="34" charset="0"/>
              </a:rPr>
              <a:t> </a:t>
            </a:r>
            <a:r>
              <a:rPr lang="es-ES_tradnl" altLang="en-US" sz="2400" b="1" i="1" dirty="0" err="1" smtClean="0">
                <a:latin typeface="Arial" panose="020B0604020202020204" pitchFamily="34" charset="0"/>
              </a:rPr>
              <a:t>Fay</a:t>
            </a:r>
            <a:r>
              <a:rPr lang="es-ES_tradnl" altLang="en-US" sz="2400" b="1" i="1" dirty="0" smtClean="0">
                <a:latin typeface="Arial" panose="020B0604020202020204" pitchFamily="34" charset="0"/>
              </a:rPr>
              <a:t>-Siebengurgen</a:t>
            </a:r>
            <a:r>
              <a:rPr lang="es-ES_tradnl" altLang="en-US" sz="2400" b="1" i="1" baseline="30000" dirty="0" smtClean="0">
                <a:latin typeface="Arial" panose="020B0604020202020204" pitchFamily="34" charset="0"/>
              </a:rPr>
              <a:t>3</a:t>
            </a:r>
            <a:r>
              <a:rPr lang="es-ES_tradnl" altLang="en-US" sz="2400" b="1" i="1" dirty="0" smtClean="0">
                <a:latin typeface="Arial" panose="020B0604020202020204" pitchFamily="34" charset="0"/>
              </a:rPr>
              <a:t> </a:t>
            </a:r>
            <a:r>
              <a:rPr lang="es-ES_tradnl" altLang="en-US" sz="2400" b="1" i="1" dirty="0" err="1" smtClean="0">
                <a:latin typeface="Arial" panose="020B0604020202020204" pitchFamily="34" charset="0"/>
              </a:rPr>
              <a:t>and</a:t>
            </a:r>
            <a:r>
              <a:rPr lang="es-ES_tradnl" altLang="en-US" sz="2400" b="1" i="1" dirty="0" smtClean="0">
                <a:latin typeface="Arial" panose="020B0604020202020204" pitchFamily="34" charset="0"/>
              </a:rPr>
              <a:t> </a:t>
            </a:r>
            <a:r>
              <a:rPr lang="es-ES_tradnl" altLang="en-US" sz="2400" b="1" i="1" dirty="0" err="1" smtClean="0">
                <a:latin typeface="Arial" panose="020B0604020202020204" pitchFamily="34" charset="0"/>
              </a:rPr>
              <a:t>the</a:t>
            </a:r>
            <a:r>
              <a:rPr lang="es-ES_tradnl" altLang="en-US" sz="2400" b="1" i="1" dirty="0" smtClean="0">
                <a:latin typeface="Arial" panose="020B0604020202020204" pitchFamily="34" charset="0"/>
              </a:rPr>
              <a:t> EST team</a:t>
            </a:r>
            <a:br>
              <a:rPr lang="es-ES_tradnl" altLang="en-US" sz="2400" b="1" i="1" dirty="0" smtClean="0">
                <a:latin typeface="Arial" panose="020B0604020202020204" pitchFamily="34" charset="0"/>
              </a:rPr>
            </a:br>
            <a:r>
              <a:rPr lang="es-ES_tradnl" altLang="en-US" sz="2000" baseline="30000" dirty="0" smtClean="0">
                <a:latin typeface="Arial" panose="020B0604020202020204" pitchFamily="34" charset="0"/>
              </a:rPr>
              <a:t>1</a:t>
            </a:r>
            <a:r>
              <a:rPr lang="es-ES_tradnl" altLang="en-US" sz="2000" i="1" dirty="0" smtClean="0">
                <a:latin typeface="Arial" panose="020B0604020202020204" pitchFamily="34" charset="0"/>
              </a:rPr>
              <a:t>UCL-</a:t>
            </a:r>
            <a:r>
              <a:rPr lang="es-ES_tradnl" altLang="en-US" sz="2000" i="1" dirty="0" err="1" smtClean="0">
                <a:latin typeface="Arial" panose="020B0604020202020204" pitchFamily="34" charset="0"/>
              </a:rPr>
              <a:t>Mullard</a:t>
            </a:r>
            <a:r>
              <a:rPr lang="es-ES_tradnl" altLang="en-US" sz="2000" i="1" dirty="0" smtClean="0">
                <a:latin typeface="Arial" panose="020B0604020202020204" pitchFamily="34" charset="0"/>
              </a:rPr>
              <a:t> </a:t>
            </a:r>
            <a:r>
              <a:rPr lang="es-ES_tradnl" altLang="en-US" sz="2000" i="1" dirty="0" err="1" smtClean="0">
                <a:latin typeface="Arial" panose="020B0604020202020204" pitchFamily="34" charset="0"/>
              </a:rPr>
              <a:t>Space</a:t>
            </a:r>
            <a:r>
              <a:rPr lang="es-ES_tradnl" altLang="en-US" sz="2000" i="1" dirty="0" smtClean="0">
                <a:latin typeface="Arial" panose="020B0604020202020204" pitchFamily="34" charset="0"/>
              </a:rPr>
              <a:t> </a:t>
            </a:r>
            <a:r>
              <a:rPr lang="es-ES_tradnl" altLang="en-US" sz="2000" i="1" dirty="0" err="1" smtClean="0">
                <a:latin typeface="Arial" panose="020B0604020202020204" pitchFamily="34" charset="0"/>
              </a:rPr>
              <a:t>Science</a:t>
            </a:r>
            <a:r>
              <a:rPr lang="es-ES_tradnl" altLang="en-US" sz="2000" i="1" dirty="0" smtClean="0">
                <a:latin typeface="Arial" panose="020B0604020202020204" pitchFamily="34" charset="0"/>
              </a:rPr>
              <a:t> </a:t>
            </a:r>
            <a:r>
              <a:rPr lang="es-ES_tradnl" altLang="en-US" sz="2000" i="1" dirty="0" err="1" smtClean="0">
                <a:latin typeface="Arial" panose="020B0604020202020204" pitchFamily="34" charset="0"/>
              </a:rPr>
              <a:t>Laboratory</a:t>
            </a:r>
            <a:r>
              <a:rPr lang="es-ES_tradnl" altLang="en-US" sz="2400" i="1" dirty="0" smtClean="0">
                <a:latin typeface="Arial" panose="020B0604020202020204" pitchFamily="34" charset="0"/>
              </a:rPr>
              <a:t>,</a:t>
            </a:r>
            <a:r>
              <a:rPr lang="es-ES_tradnl" altLang="en-US" sz="2400" b="1" i="1" dirty="0" smtClean="0">
                <a:latin typeface="Arial" panose="020B0604020202020204" pitchFamily="34" charset="0"/>
              </a:rPr>
              <a:t> </a:t>
            </a:r>
            <a:r>
              <a:rPr lang="es-ES_tradnl" altLang="en-US" sz="2400" baseline="30000" dirty="0" smtClean="0">
                <a:latin typeface="Arial" panose="020B0604020202020204" pitchFamily="34" charset="0"/>
              </a:rPr>
              <a:t>2</a:t>
            </a:r>
            <a:r>
              <a:rPr lang="es-ES_tradnl" altLang="en-US" sz="2000" i="1" dirty="0" smtClean="0">
                <a:latin typeface="Arial" panose="020B0604020202020204" pitchFamily="34" charset="0"/>
              </a:rPr>
              <a:t> QUB, </a:t>
            </a:r>
            <a:r>
              <a:rPr lang="es-ES_tradnl" altLang="en-US" sz="2000" i="1" baseline="30000" dirty="0" smtClean="0">
                <a:latin typeface="Arial" panose="020B0604020202020204" pitchFamily="34" charset="0"/>
              </a:rPr>
              <a:t>3</a:t>
            </a:r>
            <a:r>
              <a:rPr lang="es-ES_tradnl" altLang="en-US" sz="2000" i="1" dirty="0" smtClean="0">
                <a:latin typeface="Arial" panose="020B0604020202020204" pitchFamily="34" charset="0"/>
              </a:rPr>
              <a:t>University </a:t>
            </a:r>
            <a:r>
              <a:rPr lang="es-ES_tradnl" altLang="en-US" sz="2000" i="1" dirty="0" err="1" smtClean="0">
                <a:latin typeface="Arial" panose="020B0604020202020204" pitchFamily="34" charset="0"/>
              </a:rPr>
              <a:t>of</a:t>
            </a:r>
            <a:r>
              <a:rPr lang="es-ES_tradnl" altLang="en-US" sz="2000" i="1" dirty="0" smtClean="0">
                <a:latin typeface="Arial" panose="020B0604020202020204" pitchFamily="34" charset="0"/>
              </a:rPr>
              <a:t> Sheffield</a:t>
            </a:r>
            <a:br>
              <a:rPr lang="es-ES_tradnl" altLang="en-US" sz="2000" i="1" dirty="0" smtClean="0">
                <a:latin typeface="Arial" panose="020B0604020202020204" pitchFamily="34" charset="0"/>
              </a:rPr>
            </a:br>
            <a:endParaRPr lang="es-ES_tradnl" altLang="en-US" sz="2400" b="1" i="1" dirty="0">
              <a:latin typeface="Arial" panose="020B0604020202020204" pitchFamily="34" charset="0"/>
            </a:endParaRPr>
          </a:p>
        </p:txBody>
      </p:sp>
      <p:sp>
        <p:nvSpPr>
          <p:cNvPr id="5" name="Rectangle 4"/>
          <p:cNvSpPr txBox="1">
            <a:spLocks noChangeArrowheads="1"/>
          </p:cNvSpPr>
          <p:nvPr/>
        </p:nvSpPr>
        <p:spPr bwMode="auto">
          <a:xfrm>
            <a:off x="0" y="1125538"/>
            <a:ext cx="5327650" cy="1727200"/>
          </a:xfrm>
          <a:prstGeom prst="rect">
            <a:avLst/>
          </a:prstGeom>
          <a:solidFill>
            <a:schemeClr val="bg1">
              <a:alpha val="0"/>
            </a:schemeClr>
          </a:solidFill>
          <a:ln>
            <a:miter lim="800000"/>
            <a:headEnd/>
            <a:tailEnd/>
          </a:ln>
        </p:spPr>
        <p:txBody>
          <a:bodyPr/>
          <a:lstStyle>
            <a:lvl1pPr algn="l" rtl="0" eaLnBrk="0" fontAlgn="base" hangingPunct="0">
              <a:spcBef>
                <a:spcPct val="0"/>
              </a:spcBef>
              <a:spcAft>
                <a:spcPct val="0"/>
              </a:spcAft>
              <a:defRPr sz="2800" b="1">
                <a:solidFill>
                  <a:srgbClr val="000099"/>
                </a:solidFill>
                <a:latin typeface="+mj-lt"/>
                <a:ea typeface="+mj-ea"/>
                <a:cs typeface="+mj-cs"/>
              </a:defRPr>
            </a:lvl1pPr>
            <a:lvl2pPr algn="l" rtl="0" eaLnBrk="0" fontAlgn="base" hangingPunct="0">
              <a:spcBef>
                <a:spcPct val="0"/>
              </a:spcBef>
              <a:spcAft>
                <a:spcPct val="0"/>
              </a:spcAft>
              <a:defRPr sz="2800" b="1">
                <a:solidFill>
                  <a:srgbClr val="000099"/>
                </a:solidFill>
                <a:latin typeface="Helvetica" pitchFamily="34" charset="0"/>
              </a:defRPr>
            </a:lvl2pPr>
            <a:lvl3pPr algn="l" rtl="0" eaLnBrk="0" fontAlgn="base" hangingPunct="0">
              <a:spcBef>
                <a:spcPct val="0"/>
              </a:spcBef>
              <a:spcAft>
                <a:spcPct val="0"/>
              </a:spcAft>
              <a:defRPr sz="2800" b="1">
                <a:solidFill>
                  <a:srgbClr val="000099"/>
                </a:solidFill>
                <a:latin typeface="Helvetica" pitchFamily="34" charset="0"/>
              </a:defRPr>
            </a:lvl3pPr>
            <a:lvl4pPr algn="l" rtl="0" eaLnBrk="0" fontAlgn="base" hangingPunct="0">
              <a:spcBef>
                <a:spcPct val="0"/>
              </a:spcBef>
              <a:spcAft>
                <a:spcPct val="0"/>
              </a:spcAft>
              <a:defRPr sz="2800" b="1">
                <a:solidFill>
                  <a:srgbClr val="000099"/>
                </a:solidFill>
                <a:latin typeface="Helvetica" pitchFamily="34" charset="0"/>
              </a:defRPr>
            </a:lvl4pPr>
            <a:lvl5pPr algn="l" rtl="0" eaLnBrk="0" fontAlgn="base" hangingPunct="0">
              <a:spcBef>
                <a:spcPct val="0"/>
              </a:spcBef>
              <a:spcAft>
                <a:spcPct val="0"/>
              </a:spcAft>
              <a:defRPr sz="2800" b="1">
                <a:solidFill>
                  <a:srgbClr val="000099"/>
                </a:solidFill>
                <a:latin typeface="Helvetica" pitchFamily="34" charset="0"/>
              </a:defRPr>
            </a:lvl5pPr>
            <a:lvl6pPr marL="457200" algn="l" rtl="0" eaLnBrk="0" fontAlgn="base" hangingPunct="0">
              <a:spcBef>
                <a:spcPct val="0"/>
              </a:spcBef>
              <a:spcAft>
                <a:spcPct val="0"/>
              </a:spcAft>
              <a:defRPr sz="2800" b="1">
                <a:solidFill>
                  <a:srgbClr val="000099"/>
                </a:solidFill>
                <a:latin typeface="Helvetica" pitchFamily="34" charset="0"/>
              </a:defRPr>
            </a:lvl6pPr>
            <a:lvl7pPr marL="914400" algn="l" rtl="0" eaLnBrk="0" fontAlgn="base" hangingPunct="0">
              <a:spcBef>
                <a:spcPct val="0"/>
              </a:spcBef>
              <a:spcAft>
                <a:spcPct val="0"/>
              </a:spcAft>
              <a:defRPr sz="2800" b="1">
                <a:solidFill>
                  <a:srgbClr val="000099"/>
                </a:solidFill>
                <a:latin typeface="Helvetica" pitchFamily="34" charset="0"/>
              </a:defRPr>
            </a:lvl7pPr>
            <a:lvl8pPr marL="1371600" algn="l" rtl="0" eaLnBrk="0" fontAlgn="base" hangingPunct="0">
              <a:spcBef>
                <a:spcPct val="0"/>
              </a:spcBef>
              <a:spcAft>
                <a:spcPct val="0"/>
              </a:spcAft>
              <a:defRPr sz="2800" b="1">
                <a:solidFill>
                  <a:srgbClr val="000099"/>
                </a:solidFill>
                <a:latin typeface="Helvetica" pitchFamily="34" charset="0"/>
              </a:defRPr>
            </a:lvl8pPr>
            <a:lvl9pPr marL="1828800" algn="l" rtl="0" eaLnBrk="0" fontAlgn="base" hangingPunct="0">
              <a:spcBef>
                <a:spcPct val="0"/>
              </a:spcBef>
              <a:spcAft>
                <a:spcPct val="0"/>
              </a:spcAft>
              <a:defRPr sz="2800" b="1">
                <a:solidFill>
                  <a:srgbClr val="000099"/>
                </a:solidFill>
                <a:latin typeface="Helvetica" pitchFamily="34" charset="0"/>
              </a:defRPr>
            </a:lvl9pPr>
          </a:lstStyle>
          <a:p>
            <a:pPr algn="ctr">
              <a:lnSpc>
                <a:spcPct val="110000"/>
              </a:lnSpc>
              <a:defRPr/>
            </a:pPr>
            <a:r>
              <a:rPr lang="en-GB" sz="3600" kern="0" dirty="0" smtClean="0">
                <a:solidFill>
                  <a:schemeClr val="bg1"/>
                </a:solidFill>
                <a:effectLst>
                  <a:outerShdw blurRad="38100" dist="38100" dir="2700000" algn="tl">
                    <a:srgbClr val="000000">
                      <a:alpha val="43137"/>
                    </a:srgbClr>
                  </a:outerShdw>
                </a:effectLst>
              </a:rPr>
              <a:t>EST:</a:t>
            </a:r>
            <a:br>
              <a:rPr lang="en-GB" sz="3600" kern="0" dirty="0" smtClean="0">
                <a:solidFill>
                  <a:schemeClr val="bg1"/>
                </a:solidFill>
                <a:effectLst>
                  <a:outerShdw blurRad="38100" dist="38100" dir="2700000" algn="tl">
                    <a:srgbClr val="000000">
                      <a:alpha val="43137"/>
                    </a:srgbClr>
                  </a:outerShdw>
                </a:effectLst>
              </a:rPr>
            </a:br>
            <a:r>
              <a:rPr lang="en-GB" sz="3600" kern="0" dirty="0" smtClean="0">
                <a:solidFill>
                  <a:schemeClr val="bg1"/>
                </a:solidFill>
                <a:effectLst>
                  <a:outerShdw blurRad="38100" dist="38100" dir="2700000" algn="tl">
                    <a:srgbClr val="000000">
                      <a:alpha val="43137"/>
                    </a:srgbClr>
                  </a:outerShdw>
                </a:effectLst>
              </a:rPr>
              <a:t>The European Solar Telescope</a:t>
            </a:r>
            <a:endParaRPr lang="es-ES_tradnl" sz="3600" kern="0" dirty="0" smtClean="0">
              <a:solidFill>
                <a:schemeClr val="bg1"/>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ext Box 8"/>
          <p:cNvSpPr txBox="1">
            <a:spLocks noChangeArrowheads="1"/>
          </p:cNvSpPr>
          <p:nvPr/>
        </p:nvSpPr>
        <p:spPr bwMode="auto">
          <a:xfrm>
            <a:off x="0" y="404813"/>
            <a:ext cx="9144000" cy="54927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57150">
                <a:solidFill>
                  <a:srgbClr val="000000"/>
                </a:solidFill>
                <a:miter lim="800000"/>
                <a:headEnd/>
                <a:tailEnd/>
              </a14:hiddenLine>
            </a:ext>
          </a:extLst>
        </p:spPr>
        <p:txBody>
          <a:bodyPr>
            <a:spAutoFit/>
          </a:bodyPr>
          <a:lstStyle>
            <a:lvl1pPr algn="ctr">
              <a:defRPr sz="1200">
                <a:solidFill>
                  <a:schemeClr val="tx1"/>
                </a:solidFill>
                <a:latin typeface="Calibri" panose="020F0502020204030204" pitchFamily="34" charset="0"/>
              </a:defRPr>
            </a:lvl1pPr>
            <a:lvl2pPr marL="742950" indent="-285750" algn="ctr">
              <a:defRPr sz="1200">
                <a:solidFill>
                  <a:schemeClr val="tx1"/>
                </a:solidFill>
                <a:latin typeface="Calibri" panose="020F0502020204030204" pitchFamily="34" charset="0"/>
              </a:defRPr>
            </a:lvl2pPr>
            <a:lvl3pPr marL="1143000" indent="-228600" algn="ctr">
              <a:defRPr sz="1200">
                <a:solidFill>
                  <a:schemeClr val="tx1"/>
                </a:solidFill>
                <a:latin typeface="Calibri" panose="020F0502020204030204" pitchFamily="34" charset="0"/>
              </a:defRPr>
            </a:lvl3pPr>
            <a:lvl4pPr marL="1600200" indent="-228600" algn="ctr">
              <a:defRPr sz="1200">
                <a:solidFill>
                  <a:schemeClr val="tx1"/>
                </a:solidFill>
                <a:latin typeface="Calibri" panose="020F0502020204030204" pitchFamily="34" charset="0"/>
              </a:defRPr>
            </a:lvl4pPr>
            <a:lvl5pPr marL="2057400" indent="-228600" algn="ctr">
              <a:defRPr sz="1200">
                <a:solidFill>
                  <a:schemeClr val="tx1"/>
                </a:solidFill>
                <a:latin typeface="Calibri" panose="020F0502020204030204" pitchFamily="34" charset="0"/>
              </a:defRPr>
            </a:lvl5pPr>
            <a:lvl6pPr marL="2514600" indent="-228600" algn="ctr" eaLnBrk="0" fontAlgn="base" hangingPunct="0">
              <a:spcBef>
                <a:spcPct val="0"/>
              </a:spcBef>
              <a:spcAft>
                <a:spcPct val="0"/>
              </a:spcAft>
              <a:defRPr sz="1200">
                <a:solidFill>
                  <a:schemeClr val="tx1"/>
                </a:solidFill>
                <a:latin typeface="Calibri" panose="020F0502020204030204" pitchFamily="34" charset="0"/>
              </a:defRPr>
            </a:lvl6pPr>
            <a:lvl7pPr marL="2971800" indent="-228600" algn="ctr" eaLnBrk="0" fontAlgn="base" hangingPunct="0">
              <a:spcBef>
                <a:spcPct val="0"/>
              </a:spcBef>
              <a:spcAft>
                <a:spcPct val="0"/>
              </a:spcAft>
              <a:defRPr sz="1200">
                <a:solidFill>
                  <a:schemeClr val="tx1"/>
                </a:solidFill>
                <a:latin typeface="Calibri" panose="020F0502020204030204" pitchFamily="34" charset="0"/>
              </a:defRPr>
            </a:lvl7pPr>
            <a:lvl8pPr marL="3429000" indent="-228600" algn="ctr" eaLnBrk="0" fontAlgn="base" hangingPunct="0">
              <a:spcBef>
                <a:spcPct val="0"/>
              </a:spcBef>
              <a:spcAft>
                <a:spcPct val="0"/>
              </a:spcAft>
              <a:defRPr sz="1200">
                <a:solidFill>
                  <a:schemeClr val="tx1"/>
                </a:solidFill>
                <a:latin typeface="Calibri" panose="020F0502020204030204" pitchFamily="34" charset="0"/>
              </a:defRPr>
            </a:lvl8pPr>
            <a:lvl9pPr marL="3886200" indent="-228600" algn="ctr" eaLnBrk="0" fontAlgn="base" hangingPunct="0">
              <a:spcBef>
                <a:spcPct val="0"/>
              </a:spcBef>
              <a:spcAft>
                <a:spcPct val="0"/>
              </a:spcAft>
              <a:defRPr sz="1200">
                <a:solidFill>
                  <a:schemeClr val="tx1"/>
                </a:solidFill>
                <a:latin typeface="Calibri" panose="020F0502020204030204" pitchFamily="34" charset="0"/>
              </a:defRPr>
            </a:lvl9pPr>
          </a:lstStyle>
          <a:p>
            <a:pPr>
              <a:spcBef>
                <a:spcPct val="50000"/>
              </a:spcBef>
            </a:pPr>
            <a:r>
              <a:rPr lang="es-ES" altLang="en-US" sz="3000" b="1" dirty="0">
                <a:latin typeface="Arial" panose="020B0604020202020204" pitchFamily="34" charset="0"/>
                <a:cs typeface="Arial" panose="020B0604020202020204" pitchFamily="34" charset="0"/>
              </a:rPr>
              <a:t>EST </a:t>
            </a:r>
            <a:r>
              <a:rPr lang="es-ES" altLang="en-US" sz="3000" b="1" dirty="0" err="1">
                <a:latin typeface="Arial" panose="020B0604020202020204" pitchFamily="34" charset="0"/>
                <a:cs typeface="Arial" panose="020B0604020202020204" pitchFamily="34" charset="0"/>
              </a:rPr>
              <a:t>Design</a:t>
            </a:r>
            <a:r>
              <a:rPr lang="es-ES" altLang="en-US" sz="3000" b="1" dirty="0">
                <a:latin typeface="Arial" panose="020B0604020202020204" pitchFamily="34" charset="0"/>
                <a:cs typeface="Arial" panose="020B0604020202020204" pitchFamily="34" charset="0"/>
              </a:rPr>
              <a:t> </a:t>
            </a:r>
            <a:r>
              <a:rPr lang="es-ES" altLang="en-US" sz="3000" b="1" dirty="0" err="1">
                <a:latin typeface="Arial" panose="020B0604020202020204" pitchFamily="34" charset="0"/>
                <a:cs typeface="Arial" panose="020B0604020202020204" pitchFamily="34" charset="0"/>
              </a:rPr>
              <a:t>baseline</a:t>
            </a:r>
            <a:endParaRPr lang="es-ES" altLang="en-US" sz="3000" b="1" dirty="0">
              <a:latin typeface="Arial" panose="020B0604020202020204" pitchFamily="34" charset="0"/>
              <a:cs typeface="Arial" panose="020B0604020202020204" pitchFamily="34" charset="0"/>
            </a:endParaRPr>
          </a:p>
        </p:txBody>
      </p:sp>
      <p:grpSp>
        <p:nvGrpSpPr>
          <p:cNvPr id="2" name="Grupo 1"/>
          <p:cNvGrpSpPr/>
          <p:nvPr/>
        </p:nvGrpSpPr>
        <p:grpSpPr>
          <a:xfrm>
            <a:off x="34925" y="1196752"/>
            <a:ext cx="9109075" cy="4823377"/>
            <a:chOff x="34925" y="1125538"/>
            <a:chExt cx="9109075" cy="4823377"/>
          </a:xfrm>
        </p:grpSpPr>
        <p:sp>
          <p:nvSpPr>
            <p:cNvPr id="7178" name="Rectangle 12"/>
            <p:cNvSpPr>
              <a:spLocks noChangeArrowheads="1"/>
            </p:cNvSpPr>
            <p:nvPr/>
          </p:nvSpPr>
          <p:spPr bwMode="auto">
            <a:xfrm>
              <a:off x="35321" y="2853954"/>
              <a:ext cx="8065006" cy="3094961"/>
            </a:xfrm>
            <a:prstGeom prst="rect">
              <a:avLst/>
            </a:prstGeom>
            <a:solidFill>
              <a:srgbClr val="FFFFFF">
                <a:alpha val="0"/>
              </a:srgbClr>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marL="395288" indent="-457200" algn="ctr">
                <a:defRPr sz="1200">
                  <a:solidFill>
                    <a:schemeClr val="tx1"/>
                  </a:solidFill>
                  <a:latin typeface="Calibri" panose="020F0502020204030204" pitchFamily="34" charset="0"/>
                </a:defRPr>
              </a:lvl1pPr>
              <a:lvl2pPr marL="852488" indent="-457200" algn="ctr">
                <a:defRPr sz="1200">
                  <a:solidFill>
                    <a:schemeClr val="tx1"/>
                  </a:solidFill>
                  <a:latin typeface="Calibri" panose="020F0502020204030204" pitchFamily="34" charset="0"/>
                </a:defRPr>
              </a:lvl2pPr>
              <a:lvl3pPr marL="1143000" indent="-228600" algn="ctr">
                <a:defRPr sz="1200">
                  <a:solidFill>
                    <a:schemeClr val="tx1"/>
                  </a:solidFill>
                  <a:latin typeface="Calibri" panose="020F0502020204030204" pitchFamily="34" charset="0"/>
                </a:defRPr>
              </a:lvl3pPr>
              <a:lvl4pPr marL="1600200" indent="-228600" algn="ctr">
                <a:defRPr sz="1200">
                  <a:solidFill>
                    <a:schemeClr val="tx1"/>
                  </a:solidFill>
                  <a:latin typeface="Calibri" panose="020F0502020204030204" pitchFamily="34" charset="0"/>
                </a:defRPr>
              </a:lvl4pPr>
              <a:lvl5pPr marL="2057400" indent="-228600" algn="ctr">
                <a:defRPr sz="1200">
                  <a:solidFill>
                    <a:schemeClr val="tx1"/>
                  </a:solidFill>
                  <a:latin typeface="Calibri" panose="020F0502020204030204" pitchFamily="34" charset="0"/>
                </a:defRPr>
              </a:lvl5pPr>
              <a:lvl6pPr marL="2514600" indent="-228600" algn="ctr" eaLnBrk="0" fontAlgn="base" hangingPunct="0">
                <a:spcBef>
                  <a:spcPct val="0"/>
                </a:spcBef>
                <a:spcAft>
                  <a:spcPct val="0"/>
                </a:spcAft>
                <a:defRPr sz="1200">
                  <a:solidFill>
                    <a:schemeClr val="tx1"/>
                  </a:solidFill>
                  <a:latin typeface="Calibri" panose="020F0502020204030204" pitchFamily="34" charset="0"/>
                </a:defRPr>
              </a:lvl6pPr>
              <a:lvl7pPr marL="2971800" indent="-228600" algn="ctr" eaLnBrk="0" fontAlgn="base" hangingPunct="0">
                <a:spcBef>
                  <a:spcPct val="0"/>
                </a:spcBef>
                <a:spcAft>
                  <a:spcPct val="0"/>
                </a:spcAft>
                <a:defRPr sz="1200">
                  <a:solidFill>
                    <a:schemeClr val="tx1"/>
                  </a:solidFill>
                  <a:latin typeface="Calibri" panose="020F0502020204030204" pitchFamily="34" charset="0"/>
                </a:defRPr>
              </a:lvl7pPr>
              <a:lvl8pPr marL="3429000" indent="-228600" algn="ctr" eaLnBrk="0" fontAlgn="base" hangingPunct="0">
                <a:spcBef>
                  <a:spcPct val="0"/>
                </a:spcBef>
                <a:spcAft>
                  <a:spcPct val="0"/>
                </a:spcAft>
                <a:defRPr sz="1200">
                  <a:solidFill>
                    <a:schemeClr val="tx1"/>
                  </a:solidFill>
                  <a:latin typeface="Calibri" panose="020F0502020204030204" pitchFamily="34" charset="0"/>
                </a:defRPr>
              </a:lvl8pPr>
              <a:lvl9pPr marL="3886200" indent="-228600" algn="ctr" eaLnBrk="0" fontAlgn="base" hangingPunct="0">
                <a:spcBef>
                  <a:spcPct val="0"/>
                </a:spcBef>
                <a:spcAft>
                  <a:spcPct val="0"/>
                </a:spcAft>
                <a:defRPr sz="1200">
                  <a:solidFill>
                    <a:schemeClr val="tx1"/>
                  </a:solidFill>
                  <a:latin typeface="Calibri" panose="020F0502020204030204" pitchFamily="34" charset="0"/>
                </a:defRPr>
              </a:lvl9pPr>
            </a:lstStyle>
            <a:p>
              <a:pPr algn="l">
                <a:lnSpc>
                  <a:spcPct val="140000"/>
                </a:lnSpc>
                <a:spcAft>
                  <a:spcPts val="1000"/>
                </a:spcAft>
                <a:buFont typeface="Arial" panose="020B0604020202020204" pitchFamily="34" charset="0"/>
                <a:buChar char="•"/>
              </a:pPr>
              <a:r>
                <a:rPr lang="en-GB" altLang="en-US" sz="2400" dirty="0">
                  <a:solidFill>
                    <a:srgbClr val="000066"/>
                  </a:solidFill>
                  <a:latin typeface="Arial" panose="020B0604020202020204" pitchFamily="34" charset="0"/>
                  <a:cs typeface="Arial" panose="020B0604020202020204" pitchFamily="34" charset="0"/>
                </a:rPr>
                <a:t>Simultaneous instruments</a:t>
              </a:r>
            </a:p>
            <a:p>
              <a:pPr lvl="1" algn="l">
                <a:lnSpc>
                  <a:spcPct val="140000"/>
                </a:lnSpc>
                <a:buFont typeface="Wingdings" panose="05000000000000000000" pitchFamily="2" charset="2"/>
                <a:buChar char="ü"/>
              </a:pPr>
              <a:r>
                <a:rPr lang="en-GB" altLang="en-US" sz="2000" dirty="0">
                  <a:solidFill>
                    <a:srgbClr val="000066"/>
                  </a:solidFill>
                  <a:latin typeface="Arial" panose="020B0604020202020204" pitchFamily="34" charset="0"/>
                  <a:cs typeface="Arial" panose="020B0604020202020204" pitchFamily="34" charset="0"/>
                </a:rPr>
                <a:t>Broad-band imagers</a:t>
              </a:r>
            </a:p>
            <a:p>
              <a:pPr lvl="1" algn="l">
                <a:lnSpc>
                  <a:spcPct val="140000"/>
                </a:lnSpc>
                <a:buFont typeface="Wingdings" panose="05000000000000000000" pitchFamily="2" charset="2"/>
                <a:buChar char="ü"/>
              </a:pPr>
              <a:r>
                <a:rPr lang="en-GB" altLang="en-US" sz="2000" dirty="0">
                  <a:solidFill>
                    <a:srgbClr val="000066"/>
                  </a:solidFill>
                  <a:latin typeface="Arial" panose="020B0604020202020204" pitchFamily="34" charset="0"/>
                  <a:cs typeface="Arial" panose="020B0604020202020204" pitchFamily="34" charset="0"/>
                </a:rPr>
                <a:t>Narrow-band </a:t>
              </a:r>
              <a:r>
                <a:rPr lang="en-GB" altLang="en-US" sz="2000" dirty="0" err="1">
                  <a:solidFill>
                    <a:srgbClr val="000066"/>
                  </a:solidFill>
                  <a:latin typeface="Arial" panose="020B0604020202020204" pitchFamily="34" charset="0"/>
                  <a:cs typeface="Arial" panose="020B0604020202020204" pitchFamily="34" charset="0"/>
                </a:rPr>
                <a:t>tunable</a:t>
              </a:r>
              <a:r>
                <a:rPr lang="en-GB" altLang="en-US" sz="2000" dirty="0">
                  <a:solidFill>
                    <a:srgbClr val="000066"/>
                  </a:solidFill>
                  <a:latin typeface="Arial" panose="020B0604020202020204" pitchFamily="34" charset="0"/>
                  <a:cs typeface="Arial" panose="020B0604020202020204" pitchFamily="34" charset="0"/>
                </a:rPr>
                <a:t> imagers</a:t>
              </a:r>
              <a:endParaRPr lang="en-GB" altLang="en-US" sz="2000" dirty="0" smtClean="0">
                <a:solidFill>
                  <a:srgbClr val="000066"/>
                </a:solidFill>
                <a:latin typeface="Arial" panose="020B0604020202020204" pitchFamily="34" charset="0"/>
                <a:cs typeface="Arial" panose="020B0604020202020204" pitchFamily="34" charset="0"/>
              </a:endParaRPr>
            </a:p>
            <a:p>
              <a:pPr lvl="1" algn="l">
                <a:lnSpc>
                  <a:spcPct val="140000"/>
                </a:lnSpc>
                <a:buFont typeface="Wingdings" panose="05000000000000000000" pitchFamily="2" charset="2"/>
                <a:buChar char="ü"/>
              </a:pPr>
              <a:r>
                <a:rPr lang="en-GB" altLang="en-US" sz="2000" dirty="0" smtClean="0">
                  <a:solidFill>
                    <a:srgbClr val="000066"/>
                  </a:solidFill>
                  <a:latin typeface="Arial" panose="020B0604020202020204" pitchFamily="34" charset="0"/>
                  <a:cs typeface="Arial" panose="020B0604020202020204" pitchFamily="34" charset="0"/>
                </a:rPr>
                <a:t>IFU </a:t>
              </a:r>
              <a:r>
                <a:rPr lang="en-GB" altLang="en-US" sz="2000" dirty="0">
                  <a:solidFill>
                    <a:srgbClr val="000066"/>
                  </a:solidFill>
                  <a:latin typeface="Arial" panose="020B0604020202020204" pitchFamily="34" charset="0"/>
                  <a:cs typeface="Arial" panose="020B0604020202020204" pitchFamily="34" charset="0"/>
                </a:rPr>
                <a:t>spectrographs</a:t>
              </a:r>
              <a:endParaRPr lang="es-ES_tradnl" altLang="en-US" sz="1600" dirty="0">
                <a:solidFill>
                  <a:srgbClr val="000066"/>
                </a:solidFill>
                <a:latin typeface="Arial" panose="020B0604020202020204" pitchFamily="34" charset="0"/>
                <a:cs typeface="Arial" panose="020B0604020202020204" pitchFamily="34" charset="0"/>
              </a:endParaRPr>
            </a:p>
          </p:txBody>
        </p:sp>
        <p:sp>
          <p:nvSpPr>
            <p:cNvPr id="7179" name="Rectangle 9"/>
            <p:cNvSpPr>
              <a:spLocks noChangeArrowheads="1"/>
            </p:cNvSpPr>
            <p:nvPr/>
          </p:nvSpPr>
          <p:spPr bwMode="auto">
            <a:xfrm>
              <a:off x="34925" y="1125538"/>
              <a:ext cx="7776062" cy="934836"/>
            </a:xfrm>
            <a:prstGeom prst="rect">
              <a:avLst/>
            </a:prstGeom>
            <a:solidFill>
              <a:srgbClr val="FFFFFF">
                <a:alpha val="0"/>
              </a:srgbClr>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marL="342900" indent="-342900" algn="ctr">
                <a:defRPr sz="1200">
                  <a:solidFill>
                    <a:schemeClr val="tx1"/>
                  </a:solidFill>
                  <a:latin typeface="Calibri" panose="020F0502020204030204" pitchFamily="34" charset="0"/>
                </a:defRPr>
              </a:lvl1pPr>
              <a:lvl2pPr marL="742950" indent="-285750" algn="ctr">
                <a:defRPr sz="1200">
                  <a:solidFill>
                    <a:schemeClr val="tx1"/>
                  </a:solidFill>
                  <a:latin typeface="Calibri" panose="020F0502020204030204" pitchFamily="34" charset="0"/>
                </a:defRPr>
              </a:lvl2pPr>
              <a:lvl3pPr marL="1143000" indent="-228600" algn="ctr">
                <a:defRPr sz="1200">
                  <a:solidFill>
                    <a:schemeClr val="tx1"/>
                  </a:solidFill>
                  <a:latin typeface="Calibri" panose="020F0502020204030204" pitchFamily="34" charset="0"/>
                </a:defRPr>
              </a:lvl3pPr>
              <a:lvl4pPr marL="1600200" indent="-228600" algn="ctr">
                <a:defRPr sz="1200">
                  <a:solidFill>
                    <a:schemeClr val="tx1"/>
                  </a:solidFill>
                  <a:latin typeface="Calibri" panose="020F0502020204030204" pitchFamily="34" charset="0"/>
                </a:defRPr>
              </a:lvl4pPr>
              <a:lvl5pPr marL="2057400" indent="-228600" algn="ctr">
                <a:defRPr sz="1200">
                  <a:solidFill>
                    <a:schemeClr val="tx1"/>
                  </a:solidFill>
                  <a:latin typeface="Calibri" panose="020F0502020204030204" pitchFamily="34" charset="0"/>
                </a:defRPr>
              </a:lvl5pPr>
              <a:lvl6pPr marL="2514600" indent="-228600" algn="ctr" eaLnBrk="0" fontAlgn="base" hangingPunct="0">
                <a:spcBef>
                  <a:spcPct val="0"/>
                </a:spcBef>
                <a:spcAft>
                  <a:spcPct val="0"/>
                </a:spcAft>
                <a:defRPr sz="1200">
                  <a:solidFill>
                    <a:schemeClr val="tx1"/>
                  </a:solidFill>
                  <a:latin typeface="Calibri" panose="020F0502020204030204" pitchFamily="34" charset="0"/>
                </a:defRPr>
              </a:lvl6pPr>
              <a:lvl7pPr marL="2971800" indent="-228600" algn="ctr" eaLnBrk="0" fontAlgn="base" hangingPunct="0">
                <a:spcBef>
                  <a:spcPct val="0"/>
                </a:spcBef>
                <a:spcAft>
                  <a:spcPct val="0"/>
                </a:spcAft>
                <a:defRPr sz="1200">
                  <a:solidFill>
                    <a:schemeClr val="tx1"/>
                  </a:solidFill>
                  <a:latin typeface="Calibri" panose="020F0502020204030204" pitchFamily="34" charset="0"/>
                </a:defRPr>
              </a:lvl7pPr>
              <a:lvl8pPr marL="3429000" indent="-228600" algn="ctr" eaLnBrk="0" fontAlgn="base" hangingPunct="0">
                <a:spcBef>
                  <a:spcPct val="0"/>
                </a:spcBef>
                <a:spcAft>
                  <a:spcPct val="0"/>
                </a:spcAft>
                <a:defRPr sz="1200">
                  <a:solidFill>
                    <a:schemeClr val="tx1"/>
                  </a:solidFill>
                  <a:latin typeface="Calibri" panose="020F0502020204030204" pitchFamily="34" charset="0"/>
                </a:defRPr>
              </a:lvl8pPr>
              <a:lvl9pPr marL="3886200" indent="-228600" algn="ctr" eaLnBrk="0" fontAlgn="base" hangingPunct="0">
                <a:spcBef>
                  <a:spcPct val="0"/>
                </a:spcBef>
                <a:spcAft>
                  <a:spcPct val="0"/>
                </a:spcAft>
                <a:defRPr sz="1200">
                  <a:solidFill>
                    <a:schemeClr val="tx1"/>
                  </a:solidFill>
                  <a:latin typeface="Calibri" panose="020F0502020204030204" pitchFamily="34" charset="0"/>
                </a:defRPr>
              </a:lvl9pPr>
            </a:lstStyle>
            <a:p>
              <a:pPr algn="l">
                <a:buFont typeface="Arial" panose="020B0604020202020204" pitchFamily="34" charset="0"/>
                <a:buChar char="•"/>
              </a:pPr>
              <a:r>
                <a:rPr lang="en-GB" altLang="en-US" sz="2400" dirty="0" smtClean="0">
                  <a:solidFill>
                    <a:srgbClr val="000099"/>
                  </a:solidFill>
                  <a:latin typeface="Helvetica" panose="020B0604020202020204" pitchFamily="34" charset="0"/>
                </a:rPr>
                <a:t> </a:t>
              </a:r>
              <a:r>
                <a:rPr lang="en-GB" altLang="en-US" sz="2400" dirty="0" smtClean="0">
                  <a:solidFill>
                    <a:srgbClr val="000066"/>
                  </a:solidFill>
                  <a:latin typeface="Arial" panose="020B0604020202020204" pitchFamily="34" charset="0"/>
                  <a:cs typeface="Arial" panose="020B0604020202020204" pitchFamily="34" charset="0"/>
                </a:rPr>
                <a:t>4-metre diameter </a:t>
              </a:r>
              <a:endParaRPr lang="es-ES_tradnl" altLang="en-US" sz="2400" dirty="0">
                <a:solidFill>
                  <a:srgbClr val="000066"/>
                </a:solidFill>
                <a:latin typeface="Arial" panose="020B0604020202020204" pitchFamily="34" charset="0"/>
                <a:cs typeface="Arial" panose="020B0604020202020204" pitchFamily="34" charset="0"/>
              </a:endParaRPr>
            </a:p>
          </p:txBody>
        </p:sp>
        <p:sp>
          <p:nvSpPr>
            <p:cNvPr id="7180" name="Rectangle 10"/>
            <p:cNvSpPr>
              <a:spLocks noChangeArrowheads="1"/>
            </p:cNvSpPr>
            <p:nvPr/>
          </p:nvSpPr>
          <p:spPr bwMode="auto">
            <a:xfrm>
              <a:off x="34925" y="1673609"/>
              <a:ext cx="7776062" cy="934837"/>
            </a:xfrm>
            <a:prstGeom prst="rect">
              <a:avLst/>
            </a:prstGeom>
            <a:solidFill>
              <a:srgbClr val="FFFFFF">
                <a:alpha val="0"/>
              </a:srgbClr>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marL="342900" indent="-342900" algn="ctr">
                <a:defRPr sz="1200">
                  <a:solidFill>
                    <a:schemeClr val="tx1"/>
                  </a:solidFill>
                  <a:latin typeface="Calibri" panose="020F0502020204030204" pitchFamily="34" charset="0"/>
                </a:defRPr>
              </a:lvl1pPr>
              <a:lvl2pPr marL="742950" indent="-285750" algn="ctr">
                <a:defRPr sz="1200">
                  <a:solidFill>
                    <a:schemeClr val="tx1"/>
                  </a:solidFill>
                  <a:latin typeface="Calibri" panose="020F0502020204030204" pitchFamily="34" charset="0"/>
                </a:defRPr>
              </a:lvl2pPr>
              <a:lvl3pPr marL="1143000" indent="-228600" algn="ctr">
                <a:defRPr sz="1200">
                  <a:solidFill>
                    <a:schemeClr val="tx1"/>
                  </a:solidFill>
                  <a:latin typeface="Calibri" panose="020F0502020204030204" pitchFamily="34" charset="0"/>
                </a:defRPr>
              </a:lvl3pPr>
              <a:lvl4pPr marL="1600200" indent="-228600" algn="ctr">
                <a:defRPr sz="1200">
                  <a:solidFill>
                    <a:schemeClr val="tx1"/>
                  </a:solidFill>
                  <a:latin typeface="Calibri" panose="020F0502020204030204" pitchFamily="34" charset="0"/>
                </a:defRPr>
              </a:lvl4pPr>
              <a:lvl5pPr marL="2057400" indent="-228600" algn="ctr">
                <a:defRPr sz="1200">
                  <a:solidFill>
                    <a:schemeClr val="tx1"/>
                  </a:solidFill>
                  <a:latin typeface="Calibri" panose="020F0502020204030204" pitchFamily="34" charset="0"/>
                </a:defRPr>
              </a:lvl5pPr>
              <a:lvl6pPr marL="2514600" indent="-228600" algn="ctr" eaLnBrk="0" fontAlgn="base" hangingPunct="0">
                <a:spcBef>
                  <a:spcPct val="0"/>
                </a:spcBef>
                <a:spcAft>
                  <a:spcPct val="0"/>
                </a:spcAft>
                <a:defRPr sz="1200">
                  <a:solidFill>
                    <a:schemeClr val="tx1"/>
                  </a:solidFill>
                  <a:latin typeface="Calibri" panose="020F0502020204030204" pitchFamily="34" charset="0"/>
                </a:defRPr>
              </a:lvl6pPr>
              <a:lvl7pPr marL="2971800" indent="-228600" algn="ctr" eaLnBrk="0" fontAlgn="base" hangingPunct="0">
                <a:spcBef>
                  <a:spcPct val="0"/>
                </a:spcBef>
                <a:spcAft>
                  <a:spcPct val="0"/>
                </a:spcAft>
                <a:defRPr sz="1200">
                  <a:solidFill>
                    <a:schemeClr val="tx1"/>
                  </a:solidFill>
                  <a:latin typeface="Calibri" panose="020F0502020204030204" pitchFamily="34" charset="0"/>
                </a:defRPr>
              </a:lvl7pPr>
              <a:lvl8pPr marL="3429000" indent="-228600" algn="ctr" eaLnBrk="0" fontAlgn="base" hangingPunct="0">
                <a:spcBef>
                  <a:spcPct val="0"/>
                </a:spcBef>
                <a:spcAft>
                  <a:spcPct val="0"/>
                </a:spcAft>
                <a:defRPr sz="1200">
                  <a:solidFill>
                    <a:schemeClr val="tx1"/>
                  </a:solidFill>
                  <a:latin typeface="Calibri" panose="020F0502020204030204" pitchFamily="34" charset="0"/>
                </a:defRPr>
              </a:lvl8pPr>
              <a:lvl9pPr marL="3886200" indent="-228600" algn="ctr" eaLnBrk="0" fontAlgn="base" hangingPunct="0">
                <a:spcBef>
                  <a:spcPct val="0"/>
                </a:spcBef>
                <a:spcAft>
                  <a:spcPct val="0"/>
                </a:spcAft>
                <a:defRPr sz="1200">
                  <a:solidFill>
                    <a:schemeClr val="tx1"/>
                  </a:solidFill>
                  <a:latin typeface="Calibri" panose="020F0502020204030204" pitchFamily="34" charset="0"/>
                </a:defRPr>
              </a:lvl9pPr>
            </a:lstStyle>
            <a:p>
              <a:pPr algn="l">
                <a:lnSpc>
                  <a:spcPct val="140000"/>
                </a:lnSpc>
                <a:buFont typeface="Arial" panose="020B0604020202020204" pitchFamily="34" charset="0"/>
                <a:buChar char="•"/>
              </a:pPr>
              <a:r>
                <a:rPr lang="en-GB" altLang="en-US" sz="2400" b="1" dirty="0" smtClean="0">
                  <a:solidFill>
                    <a:srgbClr val="000099"/>
                  </a:solidFill>
                  <a:latin typeface="Helvetica" panose="020B0604020202020204" pitchFamily="34" charset="0"/>
                </a:rPr>
                <a:t> </a:t>
              </a:r>
              <a:r>
                <a:rPr lang="en-GB" altLang="en-US" sz="2400" dirty="0" smtClean="0">
                  <a:solidFill>
                    <a:srgbClr val="000066"/>
                  </a:solidFill>
                  <a:latin typeface="Arial" panose="020B0604020202020204" pitchFamily="34" charset="0"/>
                  <a:cs typeface="Arial" panose="020B0604020202020204" pitchFamily="34" charset="0"/>
                </a:rPr>
                <a:t>On-axis Gregorian configuration</a:t>
              </a:r>
              <a:endParaRPr lang="en-GB" altLang="en-US" sz="2400" dirty="0">
                <a:solidFill>
                  <a:srgbClr val="000066"/>
                </a:solidFill>
                <a:latin typeface="Arial" panose="020B0604020202020204" pitchFamily="34" charset="0"/>
                <a:cs typeface="Arial" panose="020B0604020202020204" pitchFamily="34" charset="0"/>
                <a:sym typeface="Symbol" panose="05050102010706020507" pitchFamily="18" charset="2"/>
              </a:endParaRPr>
            </a:p>
          </p:txBody>
        </p:sp>
        <p:sp>
          <p:nvSpPr>
            <p:cNvPr id="7181" name="Rectangle 11"/>
            <p:cNvSpPr>
              <a:spLocks noChangeArrowheads="1"/>
            </p:cNvSpPr>
            <p:nvPr/>
          </p:nvSpPr>
          <p:spPr bwMode="auto">
            <a:xfrm>
              <a:off x="34925" y="2277816"/>
              <a:ext cx="7776062" cy="934836"/>
            </a:xfrm>
            <a:prstGeom prst="rect">
              <a:avLst/>
            </a:prstGeom>
            <a:solidFill>
              <a:srgbClr val="FFFFFF">
                <a:alpha val="0"/>
              </a:srgbClr>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marL="457200" indent="-457200" algn="ctr">
                <a:defRPr sz="1200">
                  <a:solidFill>
                    <a:schemeClr val="tx1"/>
                  </a:solidFill>
                  <a:latin typeface="Calibri" panose="020F0502020204030204" pitchFamily="34" charset="0"/>
                </a:defRPr>
              </a:lvl1pPr>
              <a:lvl2pPr marL="742950" indent="-285750" algn="ctr">
                <a:defRPr sz="1200">
                  <a:solidFill>
                    <a:schemeClr val="tx1"/>
                  </a:solidFill>
                  <a:latin typeface="Calibri" panose="020F0502020204030204" pitchFamily="34" charset="0"/>
                </a:defRPr>
              </a:lvl2pPr>
              <a:lvl3pPr marL="1143000" indent="-228600" algn="ctr">
                <a:defRPr sz="1200">
                  <a:solidFill>
                    <a:schemeClr val="tx1"/>
                  </a:solidFill>
                  <a:latin typeface="Calibri" panose="020F0502020204030204" pitchFamily="34" charset="0"/>
                </a:defRPr>
              </a:lvl3pPr>
              <a:lvl4pPr marL="1600200" indent="-228600" algn="ctr">
                <a:defRPr sz="1200">
                  <a:solidFill>
                    <a:schemeClr val="tx1"/>
                  </a:solidFill>
                  <a:latin typeface="Calibri" panose="020F0502020204030204" pitchFamily="34" charset="0"/>
                </a:defRPr>
              </a:lvl4pPr>
              <a:lvl5pPr marL="2057400" indent="-228600" algn="ctr">
                <a:defRPr sz="1200">
                  <a:solidFill>
                    <a:schemeClr val="tx1"/>
                  </a:solidFill>
                  <a:latin typeface="Calibri" panose="020F0502020204030204" pitchFamily="34" charset="0"/>
                </a:defRPr>
              </a:lvl5pPr>
              <a:lvl6pPr marL="2514600" indent="-228600" algn="ctr" eaLnBrk="0" fontAlgn="base" hangingPunct="0">
                <a:spcBef>
                  <a:spcPct val="0"/>
                </a:spcBef>
                <a:spcAft>
                  <a:spcPct val="0"/>
                </a:spcAft>
                <a:defRPr sz="1200">
                  <a:solidFill>
                    <a:schemeClr val="tx1"/>
                  </a:solidFill>
                  <a:latin typeface="Calibri" panose="020F0502020204030204" pitchFamily="34" charset="0"/>
                </a:defRPr>
              </a:lvl6pPr>
              <a:lvl7pPr marL="2971800" indent="-228600" algn="ctr" eaLnBrk="0" fontAlgn="base" hangingPunct="0">
                <a:spcBef>
                  <a:spcPct val="0"/>
                </a:spcBef>
                <a:spcAft>
                  <a:spcPct val="0"/>
                </a:spcAft>
                <a:defRPr sz="1200">
                  <a:solidFill>
                    <a:schemeClr val="tx1"/>
                  </a:solidFill>
                  <a:latin typeface="Calibri" panose="020F0502020204030204" pitchFamily="34" charset="0"/>
                </a:defRPr>
              </a:lvl7pPr>
              <a:lvl8pPr marL="3429000" indent="-228600" algn="ctr" eaLnBrk="0" fontAlgn="base" hangingPunct="0">
                <a:spcBef>
                  <a:spcPct val="0"/>
                </a:spcBef>
                <a:spcAft>
                  <a:spcPct val="0"/>
                </a:spcAft>
                <a:defRPr sz="1200">
                  <a:solidFill>
                    <a:schemeClr val="tx1"/>
                  </a:solidFill>
                  <a:latin typeface="Calibri" panose="020F0502020204030204" pitchFamily="34" charset="0"/>
                </a:defRPr>
              </a:lvl8pPr>
              <a:lvl9pPr marL="3886200" indent="-228600" algn="ctr" eaLnBrk="0" fontAlgn="base" hangingPunct="0">
                <a:spcBef>
                  <a:spcPct val="0"/>
                </a:spcBef>
                <a:spcAft>
                  <a:spcPct val="0"/>
                </a:spcAft>
                <a:defRPr sz="1200">
                  <a:solidFill>
                    <a:schemeClr val="tx1"/>
                  </a:solidFill>
                  <a:latin typeface="Calibri" panose="020F0502020204030204" pitchFamily="34" charset="0"/>
                </a:defRPr>
              </a:lvl9pPr>
            </a:lstStyle>
            <a:p>
              <a:pPr algn="l">
                <a:lnSpc>
                  <a:spcPct val="140000"/>
                </a:lnSpc>
                <a:buFont typeface="Arial" panose="020B0604020202020204" pitchFamily="34" charset="0"/>
                <a:buChar char="•"/>
              </a:pPr>
              <a:r>
                <a:rPr lang="en-GB" altLang="en-US" sz="2400" dirty="0">
                  <a:solidFill>
                    <a:srgbClr val="000066"/>
                  </a:solidFill>
                  <a:latin typeface="Arial" panose="020B0604020202020204" pitchFamily="34" charset="0"/>
                  <a:cs typeface="Arial" panose="020B0604020202020204" pitchFamily="34" charset="0"/>
                </a:rPr>
                <a:t>Alt-</a:t>
              </a:r>
              <a:r>
                <a:rPr lang="en-GB" altLang="en-US" sz="2400" dirty="0" err="1">
                  <a:solidFill>
                    <a:srgbClr val="000066"/>
                  </a:solidFill>
                  <a:latin typeface="Arial" panose="020B0604020202020204" pitchFamily="34" charset="0"/>
                  <a:cs typeface="Arial" panose="020B0604020202020204" pitchFamily="34" charset="0"/>
                </a:rPr>
                <a:t>Az</a:t>
              </a:r>
              <a:r>
                <a:rPr lang="en-GB" altLang="en-US" sz="2400" dirty="0">
                  <a:solidFill>
                    <a:srgbClr val="000066"/>
                  </a:solidFill>
                  <a:latin typeface="Arial" panose="020B0604020202020204" pitchFamily="34" charset="0"/>
                  <a:cs typeface="Arial" panose="020B0604020202020204" pitchFamily="34" charset="0"/>
                </a:rPr>
                <a:t> mount</a:t>
              </a:r>
              <a:endParaRPr lang="en-GB" altLang="en-US" sz="1800" dirty="0">
                <a:solidFill>
                  <a:srgbClr val="000066"/>
                </a:solidFill>
                <a:latin typeface="Arial" panose="020B0604020202020204" pitchFamily="34" charset="0"/>
                <a:cs typeface="Arial" panose="020B0604020202020204" pitchFamily="34" charset="0"/>
                <a:sym typeface="Symbol" panose="05050102010706020507" pitchFamily="18" charset="2"/>
              </a:endParaRPr>
            </a:p>
          </p:txBody>
        </p:sp>
        <p:sp>
          <p:nvSpPr>
            <p:cNvPr id="7182" name="Rectangle 13"/>
            <p:cNvSpPr>
              <a:spLocks noChangeArrowheads="1"/>
            </p:cNvSpPr>
            <p:nvPr/>
          </p:nvSpPr>
          <p:spPr bwMode="auto">
            <a:xfrm>
              <a:off x="43493" y="4941168"/>
              <a:ext cx="8244404" cy="790405"/>
            </a:xfrm>
            <a:prstGeom prst="rect">
              <a:avLst/>
            </a:prstGeom>
            <a:solidFill>
              <a:srgbClr val="FFFFFF">
                <a:alpha val="0"/>
              </a:srgbClr>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marL="342900" indent="-342900" algn="ctr">
                <a:defRPr sz="1200">
                  <a:solidFill>
                    <a:schemeClr val="tx1"/>
                  </a:solidFill>
                  <a:latin typeface="Calibri" panose="020F0502020204030204" pitchFamily="34" charset="0"/>
                </a:defRPr>
              </a:lvl1pPr>
              <a:lvl2pPr marL="742950" indent="-285750" algn="ctr">
                <a:defRPr sz="1200">
                  <a:solidFill>
                    <a:schemeClr val="tx1"/>
                  </a:solidFill>
                  <a:latin typeface="Calibri" panose="020F0502020204030204" pitchFamily="34" charset="0"/>
                </a:defRPr>
              </a:lvl2pPr>
              <a:lvl3pPr marL="1143000" indent="-228600" algn="ctr">
                <a:defRPr sz="1200">
                  <a:solidFill>
                    <a:schemeClr val="tx1"/>
                  </a:solidFill>
                  <a:latin typeface="Calibri" panose="020F0502020204030204" pitchFamily="34" charset="0"/>
                </a:defRPr>
              </a:lvl3pPr>
              <a:lvl4pPr marL="1600200" indent="-228600" algn="ctr">
                <a:defRPr sz="1200">
                  <a:solidFill>
                    <a:schemeClr val="tx1"/>
                  </a:solidFill>
                  <a:latin typeface="Calibri" panose="020F0502020204030204" pitchFamily="34" charset="0"/>
                </a:defRPr>
              </a:lvl4pPr>
              <a:lvl5pPr marL="2057400" indent="-228600" algn="ctr">
                <a:defRPr sz="1200">
                  <a:solidFill>
                    <a:schemeClr val="tx1"/>
                  </a:solidFill>
                  <a:latin typeface="Calibri" panose="020F0502020204030204" pitchFamily="34" charset="0"/>
                </a:defRPr>
              </a:lvl5pPr>
              <a:lvl6pPr marL="2514600" indent="-228600" algn="ctr" eaLnBrk="0" fontAlgn="base" hangingPunct="0">
                <a:spcBef>
                  <a:spcPct val="0"/>
                </a:spcBef>
                <a:spcAft>
                  <a:spcPct val="0"/>
                </a:spcAft>
                <a:defRPr sz="1200">
                  <a:solidFill>
                    <a:schemeClr val="tx1"/>
                  </a:solidFill>
                  <a:latin typeface="Calibri" panose="020F0502020204030204" pitchFamily="34" charset="0"/>
                </a:defRPr>
              </a:lvl6pPr>
              <a:lvl7pPr marL="2971800" indent="-228600" algn="ctr" eaLnBrk="0" fontAlgn="base" hangingPunct="0">
                <a:spcBef>
                  <a:spcPct val="0"/>
                </a:spcBef>
                <a:spcAft>
                  <a:spcPct val="0"/>
                </a:spcAft>
                <a:defRPr sz="1200">
                  <a:solidFill>
                    <a:schemeClr val="tx1"/>
                  </a:solidFill>
                  <a:latin typeface="Calibri" panose="020F0502020204030204" pitchFamily="34" charset="0"/>
                </a:defRPr>
              </a:lvl7pPr>
              <a:lvl8pPr marL="3429000" indent="-228600" algn="ctr" eaLnBrk="0" fontAlgn="base" hangingPunct="0">
                <a:spcBef>
                  <a:spcPct val="0"/>
                </a:spcBef>
                <a:spcAft>
                  <a:spcPct val="0"/>
                </a:spcAft>
                <a:defRPr sz="1200">
                  <a:solidFill>
                    <a:schemeClr val="tx1"/>
                  </a:solidFill>
                  <a:latin typeface="Calibri" panose="020F0502020204030204" pitchFamily="34" charset="0"/>
                </a:defRPr>
              </a:lvl8pPr>
              <a:lvl9pPr marL="3886200" indent="-228600" algn="ctr" eaLnBrk="0" fontAlgn="base" hangingPunct="0">
                <a:spcBef>
                  <a:spcPct val="0"/>
                </a:spcBef>
                <a:spcAft>
                  <a:spcPct val="0"/>
                </a:spcAft>
                <a:defRPr sz="1200">
                  <a:solidFill>
                    <a:schemeClr val="tx1"/>
                  </a:solidFill>
                  <a:latin typeface="Calibri" panose="020F0502020204030204" pitchFamily="34" charset="0"/>
                </a:defRPr>
              </a:lvl9pPr>
            </a:lstStyle>
            <a:p>
              <a:pPr algn="l">
                <a:lnSpc>
                  <a:spcPct val="140000"/>
                </a:lnSpc>
                <a:buFont typeface="Arial" panose="020B0604020202020204" pitchFamily="34" charset="0"/>
                <a:buChar char="•"/>
              </a:pPr>
              <a:r>
                <a:rPr lang="en-GB" altLang="en-US" sz="2400" dirty="0">
                  <a:solidFill>
                    <a:srgbClr val="000066"/>
                  </a:solidFill>
                  <a:latin typeface="Arial" panose="020B0604020202020204" pitchFamily="34" charset="0"/>
                  <a:cs typeface="Arial" panose="020B0604020202020204" pitchFamily="34" charset="0"/>
                </a:rPr>
                <a:t> AO/MCAO integrated in the optical </a:t>
              </a:r>
              <a:r>
                <a:rPr lang="en-GB" altLang="en-US" sz="2400" dirty="0" smtClean="0">
                  <a:solidFill>
                    <a:srgbClr val="000066"/>
                  </a:solidFill>
                  <a:latin typeface="Arial" panose="020B0604020202020204" pitchFamily="34" charset="0"/>
                  <a:cs typeface="Arial" panose="020B0604020202020204" pitchFamily="34" charset="0"/>
                </a:rPr>
                <a:t>path – first time</a:t>
              </a:r>
              <a:endParaRPr lang="es-ES_tradnl" altLang="en-US" sz="2400" dirty="0">
                <a:solidFill>
                  <a:srgbClr val="000066"/>
                </a:solidFill>
                <a:latin typeface="Arial" panose="020B0604020202020204" pitchFamily="34" charset="0"/>
                <a:cs typeface="Arial" panose="020B0604020202020204" pitchFamily="34" charset="0"/>
              </a:endParaRPr>
            </a:p>
          </p:txBody>
        </p:sp>
        <p:pic>
          <p:nvPicPr>
            <p:cNvPr id="7183" name="8 Imagen"/>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4510"/>
            <a:stretch>
              <a:fillRect/>
            </a:stretch>
          </p:blipFill>
          <p:spPr bwMode="auto">
            <a:xfrm>
              <a:off x="4571713" y="2204864"/>
              <a:ext cx="4572287" cy="269736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gr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is EST different to DKIST?</a:t>
            </a:r>
            <a:endParaRPr lang="en-GB" dirty="0"/>
          </a:p>
        </p:txBody>
      </p:sp>
      <p:sp>
        <p:nvSpPr>
          <p:cNvPr id="3" name="Content Placeholder 2"/>
          <p:cNvSpPr>
            <a:spLocks noGrp="1"/>
          </p:cNvSpPr>
          <p:nvPr>
            <p:ph idx="1"/>
          </p:nvPr>
        </p:nvSpPr>
        <p:spPr>
          <a:xfrm>
            <a:off x="533400" y="914400"/>
            <a:ext cx="7886700" cy="4351338"/>
          </a:xfrm>
        </p:spPr>
        <p:txBody>
          <a:bodyPr/>
          <a:lstStyle/>
          <a:p>
            <a:r>
              <a:rPr lang="en-GB" sz="2000" dirty="0" smtClean="0"/>
              <a:t>EST </a:t>
            </a:r>
            <a:r>
              <a:rPr lang="en-GB" sz="2000" dirty="0" smtClean="0"/>
              <a:t>has a </a:t>
            </a:r>
            <a:r>
              <a:rPr lang="en-GB" sz="2000" dirty="0" err="1" smtClean="0"/>
              <a:t>polarimetrically</a:t>
            </a:r>
            <a:r>
              <a:rPr lang="en-GB" sz="2000" dirty="0" smtClean="0"/>
              <a:t> compensated on-axis design. The Mueller matrix is 1 and is constant in time.</a:t>
            </a:r>
            <a:r>
              <a:rPr lang="en-GB" sz="2000" dirty="0" smtClean="0"/>
              <a:t> EST can achieve the same </a:t>
            </a:r>
            <a:r>
              <a:rPr lang="en-GB" sz="2000" dirty="0" err="1" smtClean="0"/>
              <a:t>polarimetric</a:t>
            </a:r>
            <a:r>
              <a:rPr lang="en-GB" sz="2000" dirty="0" smtClean="0"/>
              <a:t> accuracy as DKIST in average conditions, where DKIST requires exceptional seeing.</a:t>
            </a:r>
          </a:p>
          <a:p>
            <a:r>
              <a:rPr lang="en-GB" sz="2000" dirty="0" smtClean="0"/>
              <a:t>EST will have MCAO/AO integrated in the optical train from construction – FOV over which diffraction limit can be achieved will be larger.</a:t>
            </a:r>
          </a:p>
          <a:p>
            <a:r>
              <a:rPr lang="en-GB" sz="2000" dirty="0" smtClean="0"/>
              <a:t>On-axis design is lighter and more compact – EST can be higher above ground where seeing is better.</a:t>
            </a:r>
          </a:p>
          <a:p>
            <a:r>
              <a:rPr lang="en-GB" sz="2000" dirty="0" smtClean="0"/>
              <a:t>EST</a:t>
            </a:r>
            <a:r>
              <a:rPr lang="en-GB" sz="2000" dirty="0" smtClean="0"/>
              <a:t> spectrographs will all be </a:t>
            </a:r>
            <a:r>
              <a:rPr lang="en-GB" sz="2000" dirty="0" err="1" smtClean="0"/>
              <a:t>IFUs</a:t>
            </a:r>
            <a:endParaRPr lang="en-GB" sz="2000" dirty="0" smtClean="0"/>
          </a:p>
          <a:p>
            <a:r>
              <a:rPr lang="en-GB" sz="2000" dirty="0" smtClean="0"/>
              <a:t>EST light distribution allows for simultaneous observation of minimum 3 lines (not </a:t>
            </a:r>
            <a:r>
              <a:rPr lang="en-GB" sz="2000" dirty="0" smtClean="0"/>
              <a:t>c</a:t>
            </a:r>
            <a:r>
              <a:rPr lang="en-GB" sz="2000" dirty="0" smtClean="0"/>
              <a:t>urrently possible with DKIST)</a:t>
            </a:r>
            <a:endParaRPr lang="en-GB" sz="2000" dirty="0" smtClean="0"/>
          </a:p>
          <a:p>
            <a:r>
              <a:rPr lang="en-GB" sz="2000" dirty="0" smtClean="0"/>
              <a:t>EST will</a:t>
            </a:r>
            <a:r>
              <a:rPr lang="en-GB" sz="2000" dirty="0" smtClean="0"/>
              <a:t> have access to the NUV, down to the atmospheric cut-off</a:t>
            </a:r>
            <a:endParaRPr lang="en-GB" sz="20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886700" cy="1325563"/>
          </a:xfrm>
        </p:spPr>
        <p:txBody>
          <a:bodyPr/>
          <a:lstStyle/>
          <a:p>
            <a:r>
              <a:rPr lang="en-US" dirty="0" smtClean="0"/>
              <a:t>Current status </a:t>
            </a:r>
            <a:br>
              <a:rPr lang="en-US" dirty="0" smtClean="0"/>
            </a:br>
            <a:endParaRPr lang="en-US" dirty="0"/>
          </a:p>
        </p:txBody>
      </p:sp>
      <p:sp>
        <p:nvSpPr>
          <p:cNvPr id="3" name="Content Placeholder 2"/>
          <p:cNvSpPr>
            <a:spLocks noGrp="1"/>
          </p:cNvSpPr>
          <p:nvPr>
            <p:ph idx="1"/>
          </p:nvPr>
        </p:nvSpPr>
        <p:spPr>
          <a:xfrm>
            <a:off x="304800" y="914400"/>
            <a:ext cx="7886700" cy="4351338"/>
          </a:xfrm>
        </p:spPr>
        <p:txBody>
          <a:bodyPr/>
          <a:lstStyle/>
          <a:p>
            <a:r>
              <a:rPr lang="en-US" sz="2000" dirty="0" smtClean="0"/>
              <a:t>Final design work and preparations for legal structure are funded by H2020 INFRADEV II until 2021</a:t>
            </a:r>
            <a:r>
              <a:rPr lang="en-US" sz="2000" dirty="0" smtClean="0"/>
              <a:t>.</a:t>
            </a:r>
          </a:p>
          <a:p>
            <a:r>
              <a:rPr lang="en-US" sz="2000" dirty="0" smtClean="0"/>
              <a:t>Science Advisory Group </a:t>
            </a:r>
            <a:r>
              <a:rPr lang="en-US" sz="2000" smtClean="0"/>
              <a:t>has been </a:t>
            </a:r>
            <a:r>
              <a:rPr lang="en-US" sz="2000" dirty="0" smtClean="0"/>
              <a:t>re-vamped and is updating science requirements, including possible additional instrument.</a:t>
            </a:r>
            <a:endParaRPr lang="en-US" sz="2000" dirty="0" smtClean="0"/>
          </a:p>
          <a:p>
            <a:r>
              <a:rPr lang="en-US" sz="2000" dirty="0" smtClean="0"/>
              <a:t>STFC solar physics facilities review concluded and we re-submitted an </a:t>
            </a:r>
            <a:r>
              <a:rPr lang="en-US" sz="2000" dirty="0" err="1" smtClean="0"/>
              <a:t>SoI</a:t>
            </a:r>
            <a:r>
              <a:rPr lang="en-US" sz="2000" dirty="0" smtClean="0"/>
              <a:t> for UK </a:t>
            </a:r>
            <a:r>
              <a:rPr lang="en-US" sz="2000" dirty="0" smtClean="0"/>
              <a:t>involvement – waiting to hear….</a:t>
            </a:r>
          </a:p>
          <a:p>
            <a:r>
              <a:rPr lang="en-US" sz="2000" dirty="0" smtClean="0"/>
              <a:t>H2020 SOLARNET follow-on proposal is being </a:t>
            </a:r>
            <a:r>
              <a:rPr lang="en-US" sz="2000" dirty="0" smtClean="0"/>
              <a:t>prepared.</a:t>
            </a:r>
          </a:p>
          <a:p>
            <a:r>
              <a:rPr lang="en-US" sz="2000" dirty="0" smtClean="0"/>
              <a:t>Follow EST developments:</a:t>
            </a:r>
          </a:p>
          <a:p>
            <a:pPr lvl="1">
              <a:buFont typeface="Arial"/>
              <a:buChar char="•"/>
            </a:pPr>
            <a:r>
              <a:rPr lang="en-US" sz="2000" dirty="0" smtClean="0">
                <a:solidFill>
                  <a:srgbClr val="993300"/>
                </a:solidFill>
                <a:hlinkClick r:id="rId2"/>
              </a:rPr>
              <a:t>https://twitter.com/estsolarnet</a:t>
            </a:r>
            <a:endParaRPr lang="en-US" sz="2000" dirty="0" smtClean="0">
              <a:solidFill>
                <a:srgbClr val="993300"/>
              </a:solidFill>
            </a:endParaRPr>
          </a:p>
          <a:p>
            <a:pPr lvl="1">
              <a:buFont typeface="Arial"/>
              <a:buChar char="•"/>
            </a:pPr>
            <a:r>
              <a:rPr lang="en-US" sz="2000" dirty="0" smtClean="0">
                <a:solidFill>
                  <a:srgbClr val="993300"/>
                </a:solidFill>
                <a:hlinkClick r:id="rId3"/>
              </a:rPr>
              <a:t>https://www.facebook.com/EuropeanSolarTelescope/</a:t>
            </a:r>
            <a:endParaRPr lang="en-US" sz="2000" dirty="0" smtClean="0">
              <a:solidFill>
                <a:srgbClr val="993300"/>
              </a:solidFill>
            </a:endParaRPr>
          </a:p>
          <a:p>
            <a:pPr lvl="1">
              <a:buFont typeface="Arial"/>
              <a:buChar char="•"/>
            </a:pPr>
            <a:r>
              <a:rPr lang="en-US" sz="2000" dirty="0" smtClean="0">
                <a:solidFill>
                  <a:srgbClr val="993300"/>
                </a:solidFill>
                <a:hlinkClick r:id="rId4"/>
              </a:rPr>
              <a:t>https://www.instagram.com/european_solar_telescope/</a:t>
            </a:r>
            <a:endParaRPr lang="en-US" sz="2000" dirty="0" smtClean="0">
              <a:solidFill>
                <a:srgbClr val="993300"/>
              </a:solidFill>
            </a:endParaRPr>
          </a:p>
          <a:p>
            <a:pPr lvl="1">
              <a:buFont typeface="Arial"/>
              <a:buChar char="•"/>
            </a:pPr>
            <a:r>
              <a:rPr lang="en-US" sz="2000" dirty="0" smtClean="0"/>
              <a:t>https://</a:t>
            </a:r>
            <a:r>
              <a:rPr lang="en-US" sz="2000" dirty="0" err="1" smtClean="0"/>
              <a:t>www.youtube.com/user/ESTtvCHANNEL</a:t>
            </a:r>
            <a:endParaRPr lang="en-US" sz="20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377845"/>
            <a:ext cx="9144000" cy="55399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57150" algn="ctr">
                <a:solidFill>
                  <a:srgbClr val="000000"/>
                </a:solidFill>
                <a:miter lim="800000"/>
                <a:headEnd/>
                <a:tailEnd/>
              </a14:hiddenLine>
            </a:ext>
          </a:extLst>
        </p:spPr>
        <p:txBody>
          <a:bodyPr anchor="ctr">
            <a:spAutoFit/>
          </a:bodyPr>
          <a:lstStyle>
            <a:lvl1pPr eaLnBrk="0" hangingPunct="0">
              <a:defRPr sz="1200">
                <a:solidFill>
                  <a:schemeClr val="tx1"/>
                </a:solidFill>
                <a:latin typeface="Calibri" panose="020F0502020204030204" pitchFamily="34" charset="0"/>
              </a:defRPr>
            </a:lvl1pPr>
            <a:lvl2pPr marL="742950" indent="-285750" eaLnBrk="0" hangingPunct="0">
              <a:defRPr sz="1200">
                <a:solidFill>
                  <a:schemeClr val="tx1"/>
                </a:solidFill>
                <a:latin typeface="Calibri" panose="020F0502020204030204" pitchFamily="34" charset="0"/>
              </a:defRPr>
            </a:lvl2pPr>
            <a:lvl3pPr marL="1143000" indent="-228600" eaLnBrk="0" hangingPunct="0">
              <a:defRPr sz="1200">
                <a:solidFill>
                  <a:schemeClr val="tx1"/>
                </a:solidFill>
                <a:latin typeface="Calibri" panose="020F0502020204030204" pitchFamily="34" charset="0"/>
              </a:defRPr>
            </a:lvl3pPr>
            <a:lvl4pPr marL="1600200" indent="-228600" eaLnBrk="0" hangingPunct="0">
              <a:defRPr sz="1200">
                <a:solidFill>
                  <a:schemeClr val="tx1"/>
                </a:solidFill>
                <a:latin typeface="Calibri" panose="020F0502020204030204" pitchFamily="34" charset="0"/>
              </a:defRPr>
            </a:lvl4pPr>
            <a:lvl5pPr marL="2057400" indent="-228600" eaLnBrk="0" hangingPunct="0">
              <a:defRPr sz="1200">
                <a:solidFill>
                  <a:schemeClr val="tx1"/>
                </a:solidFill>
                <a:latin typeface="Calibri" panose="020F0502020204030204" pitchFamily="34" charset="0"/>
              </a:defRPr>
            </a:lvl5pPr>
            <a:lvl6pPr marL="2514600" indent="-228600" algn="ctr" eaLnBrk="0" fontAlgn="base" hangingPunct="0">
              <a:spcBef>
                <a:spcPct val="0"/>
              </a:spcBef>
              <a:spcAft>
                <a:spcPct val="0"/>
              </a:spcAft>
              <a:defRPr sz="1200">
                <a:solidFill>
                  <a:schemeClr val="tx1"/>
                </a:solidFill>
                <a:latin typeface="Calibri" panose="020F0502020204030204" pitchFamily="34" charset="0"/>
              </a:defRPr>
            </a:lvl6pPr>
            <a:lvl7pPr marL="2971800" indent="-228600" algn="ctr" eaLnBrk="0" fontAlgn="base" hangingPunct="0">
              <a:spcBef>
                <a:spcPct val="0"/>
              </a:spcBef>
              <a:spcAft>
                <a:spcPct val="0"/>
              </a:spcAft>
              <a:defRPr sz="1200">
                <a:solidFill>
                  <a:schemeClr val="tx1"/>
                </a:solidFill>
                <a:latin typeface="Calibri" panose="020F0502020204030204" pitchFamily="34" charset="0"/>
              </a:defRPr>
            </a:lvl7pPr>
            <a:lvl8pPr marL="3429000" indent="-228600" algn="ctr" eaLnBrk="0" fontAlgn="base" hangingPunct="0">
              <a:spcBef>
                <a:spcPct val="0"/>
              </a:spcBef>
              <a:spcAft>
                <a:spcPct val="0"/>
              </a:spcAft>
              <a:defRPr sz="1200">
                <a:solidFill>
                  <a:schemeClr val="tx1"/>
                </a:solidFill>
                <a:latin typeface="Calibri" panose="020F0502020204030204" pitchFamily="34" charset="0"/>
              </a:defRPr>
            </a:lvl8pPr>
            <a:lvl9pPr marL="3886200" indent="-228600" algn="ctr" eaLnBrk="0" fontAlgn="base" hangingPunct="0">
              <a:spcBef>
                <a:spcPct val="0"/>
              </a:spcBef>
              <a:spcAft>
                <a:spcPct val="0"/>
              </a:spcAft>
              <a:defRPr sz="1200">
                <a:solidFill>
                  <a:schemeClr val="tx1"/>
                </a:solidFill>
                <a:latin typeface="Calibri" panose="020F0502020204030204" pitchFamily="34" charset="0"/>
              </a:defRPr>
            </a:lvl9pPr>
          </a:lstStyle>
          <a:p>
            <a:pPr algn="ctr"/>
            <a:r>
              <a:rPr lang="es-ES" altLang="en-US" sz="3000" b="1" dirty="0" smtClean="0">
                <a:latin typeface="Arial" panose="020B0604020202020204" pitchFamily="34" charset="0"/>
              </a:rPr>
              <a:t>Primary science goals</a:t>
            </a:r>
            <a:endParaRPr lang="es-ES" altLang="en-US" sz="3000" b="1" dirty="0">
              <a:latin typeface="Arial" panose="020B0604020202020204" pitchFamily="34" charset="0"/>
            </a:endParaRPr>
          </a:p>
        </p:txBody>
      </p:sp>
      <p:sp>
        <p:nvSpPr>
          <p:cNvPr id="25603" name="Text Box 3"/>
          <p:cNvSpPr txBox="1">
            <a:spLocks noChangeArrowheads="1"/>
          </p:cNvSpPr>
          <p:nvPr/>
        </p:nvSpPr>
        <p:spPr bwMode="auto">
          <a:xfrm>
            <a:off x="1008063" y="1700213"/>
            <a:ext cx="7884417" cy="318548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57150" algn="ctr">
                <a:solidFill>
                  <a:srgbClr val="000000"/>
                </a:solidFill>
                <a:miter lim="800000"/>
                <a:headEnd/>
                <a:tailEnd/>
              </a14:hiddenLine>
            </a:ext>
          </a:extLst>
        </p:spPr>
        <p:txBody>
          <a:bodyPr wrap="square">
            <a:spAutoFit/>
          </a:bodyPr>
          <a:lstStyle>
            <a:lvl1pPr eaLnBrk="0" hangingPunct="0">
              <a:defRPr sz="1200">
                <a:solidFill>
                  <a:schemeClr val="tx1"/>
                </a:solidFill>
                <a:latin typeface="Calibri" panose="020F0502020204030204" pitchFamily="34" charset="0"/>
              </a:defRPr>
            </a:lvl1pPr>
            <a:lvl2pPr marL="742950" indent="-285750" eaLnBrk="0" hangingPunct="0">
              <a:defRPr sz="1200">
                <a:solidFill>
                  <a:schemeClr val="tx1"/>
                </a:solidFill>
                <a:latin typeface="Calibri" panose="020F0502020204030204" pitchFamily="34" charset="0"/>
              </a:defRPr>
            </a:lvl2pPr>
            <a:lvl3pPr marL="1143000" indent="-228600" eaLnBrk="0" hangingPunct="0">
              <a:defRPr sz="1200">
                <a:solidFill>
                  <a:schemeClr val="tx1"/>
                </a:solidFill>
                <a:latin typeface="Calibri" panose="020F0502020204030204" pitchFamily="34" charset="0"/>
              </a:defRPr>
            </a:lvl3pPr>
            <a:lvl4pPr marL="1600200" indent="-228600" eaLnBrk="0" hangingPunct="0">
              <a:defRPr sz="1200">
                <a:solidFill>
                  <a:schemeClr val="tx1"/>
                </a:solidFill>
                <a:latin typeface="Calibri" panose="020F0502020204030204" pitchFamily="34" charset="0"/>
              </a:defRPr>
            </a:lvl4pPr>
            <a:lvl5pPr marL="2057400" indent="-228600" eaLnBrk="0" hangingPunct="0">
              <a:defRPr sz="1200">
                <a:solidFill>
                  <a:schemeClr val="tx1"/>
                </a:solidFill>
                <a:latin typeface="Calibri" panose="020F0502020204030204" pitchFamily="34" charset="0"/>
              </a:defRPr>
            </a:lvl5pPr>
            <a:lvl6pPr marL="2514600" indent="-228600" algn="ctr" eaLnBrk="0" fontAlgn="base" hangingPunct="0">
              <a:spcBef>
                <a:spcPct val="0"/>
              </a:spcBef>
              <a:spcAft>
                <a:spcPct val="0"/>
              </a:spcAft>
              <a:defRPr sz="1200">
                <a:solidFill>
                  <a:schemeClr val="tx1"/>
                </a:solidFill>
                <a:latin typeface="Calibri" panose="020F0502020204030204" pitchFamily="34" charset="0"/>
              </a:defRPr>
            </a:lvl6pPr>
            <a:lvl7pPr marL="2971800" indent="-228600" algn="ctr" eaLnBrk="0" fontAlgn="base" hangingPunct="0">
              <a:spcBef>
                <a:spcPct val="0"/>
              </a:spcBef>
              <a:spcAft>
                <a:spcPct val="0"/>
              </a:spcAft>
              <a:defRPr sz="1200">
                <a:solidFill>
                  <a:schemeClr val="tx1"/>
                </a:solidFill>
                <a:latin typeface="Calibri" panose="020F0502020204030204" pitchFamily="34" charset="0"/>
              </a:defRPr>
            </a:lvl7pPr>
            <a:lvl8pPr marL="3429000" indent="-228600" algn="ctr" eaLnBrk="0" fontAlgn="base" hangingPunct="0">
              <a:spcBef>
                <a:spcPct val="0"/>
              </a:spcBef>
              <a:spcAft>
                <a:spcPct val="0"/>
              </a:spcAft>
              <a:defRPr sz="1200">
                <a:solidFill>
                  <a:schemeClr val="tx1"/>
                </a:solidFill>
                <a:latin typeface="Calibri" panose="020F0502020204030204" pitchFamily="34" charset="0"/>
              </a:defRPr>
            </a:lvl8pPr>
            <a:lvl9pPr marL="3886200" indent="-228600" algn="ctr" eaLnBrk="0" fontAlgn="base" hangingPunct="0">
              <a:spcBef>
                <a:spcPct val="0"/>
              </a:spcBef>
              <a:spcAft>
                <a:spcPct val="0"/>
              </a:spcAft>
              <a:defRPr sz="1200">
                <a:solidFill>
                  <a:schemeClr val="tx1"/>
                </a:solidFill>
                <a:latin typeface="Calibri" panose="020F0502020204030204" pitchFamily="34" charset="0"/>
              </a:defRPr>
            </a:lvl9pPr>
          </a:lstStyle>
          <a:p>
            <a:pPr algn="l">
              <a:lnSpc>
                <a:spcPct val="120000"/>
              </a:lnSpc>
              <a:spcBef>
                <a:spcPct val="50000"/>
              </a:spcBef>
              <a:buFontTx/>
              <a:buChar char="•"/>
            </a:pPr>
            <a:r>
              <a:rPr lang="es-ES" altLang="en-US" sz="2400" b="1" dirty="0">
                <a:solidFill>
                  <a:srgbClr val="002060"/>
                </a:solidFill>
                <a:latin typeface="Helvetica" panose="020B0604020202020204" pitchFamily="34" charset="0"/>
              </a:rPr>
              <a:t> </a:t>
            </a:r>
            <a:r>
              <a:rPr lang="es-ES" altLang="en-US" sz="2400" b="1" dirty="0" smtClean="0">
                <a:solidFill>
                  <a:srgbClr val="002060"/>
                </a:solidFill>
                <a:latin typeface="Helvetica" panose="020B0604020202020204" pitchFamily="34" charset="0"/>
              </a:rPr>
              <a:t> </a:t>
            </a:r>
            <a:r>
              <a:rPr lang="es-ES" altLang="en-US" sz="2400" dirty="0" smtClean="0">
                <a:solidFill>
                  <a:srgbClr val="002060"/>
                </a:solidFill>
                <a:latin typeface="Arial" panose="020B0604020202020204" pitchFamily="34" charset="0"/>
                <a:cs typeface="Arial" panose="020B0604020202020204" pitchFamily="34" charset="0"/>
              </a:rPr>
              <a:t>What is the role of small-scale magnetic field concentrations in the evolution of the magnetic field?</a:t>
            </a:r>
            <a:endParaRPr lang="es-ES" altLang="en-US" sz="2400" dirty="0">
              <a:solidFill>
                <a:srgbClr val="002060"/>
              </a:solidFill>
              <a:latin typeface="Arial" panose="020B0604020202020204" pitchFamily="34" charset="0"/>
              <a:cs typeface="Arial" panose="020B0604020202020204" pitchFamily="34" charset="0"/>
            </a:endParaRPr>
          </a:p>
          <a:p>
            <a:pPr algn="l">
              <a:lnSpc>
                <a:spcPct val="120000"/>
              </a:lnSpc>
              <a:spcBef>
                <a:spcPct val="50000"/>
              </a:spcBef>
              <a:buFontTx/>
              <a:buChar char="•"/>
            </a:pPr>
            <a:r>
              <a:rPr lang="es-ES" altLang="en-US" sz="2400" dirty="0">
                <a:solidFill>
                  <a:srgbClr val="002060"/>
                </a:solidFill>
                <a:latin typeface="Arial" panose="020B0604020202020204" pitchFamily="34" charset="0"/>
                <a:cs typeface="Arial" panose="020B0604020202020204" pitchFamily="34" charset="0"/>
              </a:rPr>
              <a:t>  How is energy transported</a:t>
            </a:r>
            <a:r>
              <a:rPr lang="es-ES" altLang="en-US" sz="2400" dirty="0" smtClean="0">
                <a:solidFill>
                  <a:srgbClr val="002060"/>
                </a:solidFill>
                <a:latin typeface="Arial" panose="020B0604020202020204" pitchFamily="34" charset="0"/>
                <a:cs typeface="Arial" panose="020B0604020202020204" pitchFamily="34" charset="0"/>
              </a:rPr>
              <a:t> from </a:t>
            </a:r>
            <a:r>
              <a:rPr lang="es-ES" altLang="en-US" sz="2400" dirty="0">
                <a:solidFill>
                  <a:srgbClr val="002060"/>
                </a:solidFill>
                <a:latin typeface="Arial" panose="020B0604020202020204" pitchFamily="34" charset="0"/>
                <a:cs typeface="Arial" panose="020B0604020202020204" pitchFamily="34" charset="0"/>
              </a:rPr>
              <a:t>the photosphere </a:t>
            </a:r>
            <a:endParaRPr lang="es-ES" altLang="en-US" sz="2400" dirty="0" smtClean="0">
              <a:solidFill>
                <a:srgbClr val="002060"/>
              </a:solidFill>
              <a:latin typeface="Arial" panose="020B0604020202020204" pitchFamily="34" charset="0"/>
              <a:cs typeface="Arial" panose="020B0604020202020204" pitchFamily="34" charset="0"/>
            </a:endParaRPr>
          </a:p>
          <a:p>
            <a:pPr algn="l">
              <a:lnSpc>
                <a:spcPct val="120000"/>
              </a:lnSpc>
              <a:spcBef>
                <a:spcPts val="600"/>
              </a:spcBef>
            </a:pPr>
            <a:r>
              <a:rPr lang="es-ES" altLang="en-US" sz="2400" dirty="0" smtClean="0">
                <a:solidFill>
                  <a:srgbClr val="002060"/>
                </a:solidFill>
                <a:latin typeface="Arial" panose="020B0604020202020204" pitchFamily="34" charset="0"/>
                <a:cs typeface="Arial" panose="020B0604020202020204" pitchFamily="34" charset="0"/>
              </a:rPr>
              <a:t> to the </a:t>
            </a:r>
            <a:r>
              <a:rPr lang="es-ES" altLang="en-US" sz="2400" dirty="0">
                <a:solidFill>
                  <a:srgbClr val="002060"/>
                </a:solidFill>
                <a:latin typeface="Arial" panose="020B0604020202020204" pitchFamily="34" charset="0"/>
                <a:cs typeface="Arial" panose="020B0604020202020204" pitchFamily="34" charset="0"/>
              </a:rPr>
              <a:t>chromosphere?</a:t>
            </a:r>
          </a:p>
          <a:p>
            <a:pPr algn="l">
              <a:lnSpc>
                <a:spcPct val="120000"/>
              </a:lnSpc>
              <a:spcBef>
                <a:spcPct val="50000"/>
              </a:spcBef>
              <a:buFontTx/>
              <a:buChar char="•"/>
            </a:pPr>
            <a:r>
              <a:rPr lang="es-ES" altLang="en-US" sz="2400" dirty="0">
                <a:solidFill>
                  <a:srgbClr val="002060"/>
                </a:solidFill>
                <a:latin typeface="Arial" panose="020B0604020202020204" pitchFamily="34" charset="0"/>
                <a:cs typeface="Arial" panose="020B0604020202020204" pitchFamily="34" charset="0"/>
              </a:rPr>
              <a:t> </a:t>
            </a:r>
            <a:r>
              <a:rPr lang="es-ES" altLang="en-US" sz="2400" dirty="0" smtClean="0">
                <a:solidFill>
                  <a:srgbClr val="002060"/>
                </a:solidFill>
                <a:latin typeface="Arial" panose="020B0604020202020204" pitchFamily="34" charset="0"/>
                <a:cs typeface="Arial" panose="020B0604020202020204" pitchFamily="34" charset="0"/>
              </a:rPr>
              <a:t> What is the role of small-scale processes in the large-scale release of energy in solar flares and CMEs?</a:t>
            </a:r>
            <a:endParaRPr lang="el-GR" altLang="en-US"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7468513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55399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57150" algn="ctr">
                <a:solidFill>
                  <a:srgbClr val="000000"/>
                </a:solidFill>
                <a:miter lim="800000"/>
                <a:headEnd/>
                <a:tailEnd/>
              </a14:hiddenLine>
            </a:ext>
          </a:extLst>
        </p:spPr>
        <p:txBody>
          <a:bodyPr anchor="ctr">
            <a:spAutoFit/>
          </a:bodyPr>
          <a:lstStyle>
            <a:lvl1pPr algn="ctr">
              <a:defRPr sz="1200">
                <a:solidFill>
                  <a:schemeClr val="tx1"/>
                </a:solidFill>
                <a:latin typeface="Calibri" panose="020F0502020204030204" pitchFamily="34" charset="0"/>
              </a:defRPr>
            </a:lvl1pPr>
            <a:lvl2pPr marL="742950" indent="-285750" algn="ctr">
              <a:defRPr sz="1200">
                <a:solidFill>
                  <a:schemeClr val="tx1"/>
                </a:solidFill>
                <a:latin typeface="Calibri" panose="020F0502020204030204" pitchFamily="34" charset="0"/>
              </a:defRPr>
            </a:lvl2pPr>
            <a:lvl3pPr marL="1143000" indent="-228600" algn="ctr">
              <a:defRPr sz="1200">
                <a:solidFill>
                  <a:schemeClr val="tx1"/>
                </a:solidFill>
                <a:latin typeface="Calibri" panose="020F0502020204030204" pitchFamily="34" charset="0"/>
              </a:defRPr>
            </a:lvl3pPr>
            <a:lvl4pPr marL="1600200" indent="-228600" algn="ctr">
              <a:defRPr sz="1200">
                <a:solidFill>
                  <a:schemeClr val="tx1"/>
                </a:solidFill>
                <a:latin typeface="Calibri" panose="020F0502020204030204" pitchFamily="34" charset="0"/>
              </a:defRPr>
            </a:lvl4pPr>
            <a:lvl5pPr marL="2057400" indent="-228600" algn="ctr">
              <a:defRPr sz="1200">
                <a:solidFill>
                  <a:schemeClr val="tx1"/>
                </a:solidFill>
                <a:latin typeface="Calibri" panose="020F0502020204030204" pitchFamily="34" charset="0"/>
              </a:defRPr>
            </a:lvl5pPr>
            <a:lvl6pPr marL="2514600" indent="-228600" algn="ctr" eaLnBrk="0" fontAlgn="base" hangingPunct="0">
              <a:spcBef>
                <a:spcPct val="0"/>
              </a:spcBef>
              <a:spcAft>
                <a:spcPct val="0"/>
              </a:spcAft>
              <a:defRPr sz="1200">
                <a:solidFill>
                  <a:schemeClr val="tx1"/>
                </a:solidFill>
                <a:latin typeface="Calibri" panose="020F0502020204030204" pitchFamily="34" charset="0"/>
              </a:defRPr>
            </a:lvl6pPr>
            <a:lvl7pPr marL="2971800" indent="-228600" algn="ctr" eaLnBrk="0" fontAlgn="base" hangingPunct="0">
              <a:spcBef>
                <a:spcPct val="0"/>
              </a:spcBef>
              <a:spcAft>
                <a:spcPct val="0"/>
              </a:spcAft>
              <a:defRPr sz="1200">
                <a:solidFill>
                  <a:schemeClr val="tx1"/>
                </a:solidFill>
                <a:latin typeface="Calibri" panose="020F0502020204030204" pitchFamily="34" charset="0"/>
              </a:defRPr>
            </a:lvl7pPr>
            <a:lvl8pPr marL="3429000" indent="-228600" algn="ctr" eaLnBrk="0" fontAlgn="base" hangingPunct="0">
              <a:spcBef>
                <a:spcPct val="0"/>
              </a:spcBef>
              <a:spcAft>
                <a:spcPct val="0"/>
              </a:spcAft>
              <a:defRPr sz="1200">
                <a:solidFill>
                  <a:schemeClr val="tx1"/>
                </a:solidFill>
                <a:latin typeface="Calibri" panose="020F0502020204030204" pitchFamily="34" charset="0"/>
              </a:defRPr>
            </a:lvl8pPr>
            <a:lvl9pPr marL="3886200" indent="-228600" algn="ctr" eaLnBrk="0" fontAlgn="base" hangingPunct="0">
              <a:spcBef>
                <a:spcPct val="0"/>
              </a:spcBef>
              <a:spcAft>
                <a:spcPct val="0"/>
              </a:spcAft>
              <a:defRPr sz="1200">
                <a:solidFill>
                  <a:schemeClr val="tx1"/>
                </a:solidFill>
                <a:latin typeface="Calibri" panose="020F0502020204030204" pitchFamily="34" charset="0"/>
              </a:defRPr>
            </a:lvl9pPr>
          </a:lstStyle>
          <a:p>
            <a:r>
              <a:rPr lang="en-US" altLang="en-US" sz="3000" b="1" dirty="0">
                <a:latin typeface="Arial" panose="020B0604020202020204" pitchFamily="34" charset="0"/>
                <a:cs typeface="Arial" panose="020B0604020202020204" pitchFamily="34" charset="0"/>
              </a:rPr>
              <a:t>Telescope and instrumentation</a:t>
            </a:r>
            <a:r>
              <a:rPr lang="en-US" altLang="en-US" sz="3000" b="1" dirty="0" smtClean="0">
                <a:latin typeface="Arial" panose="020B0604020202020204" pitchFamily="34" charset="0"/>
                <a:cs typeface="Arial" panose="020B0604020202020204" pitchFamily="34" charset="0"/>
              </a:rPr>
              <a:t> key </a:t>
            </a:r>
            <a:r>
              <a:rPr lang="en-US" altLang="en-US" sz="3000" b="1" dirty="0">
                <a:latin typeface="Arial" panose="020B0604020202020204" pitchFamily="34" charset="0"/>
                <a:cs typeface="Arial" panose="020B0604020202020204" pitchFamily="34" charset="0"/>
              </a:rPr>
              <a:t>requirements</a:t>
            </a:r>
            <a:r>
              <a:rPr lang="es-ES" altLang="en-US" sz="3000" b="1" dirty="0">
                <a:latin typeface="Arial" panose="020B0604020202020204" pitchFamily="34" charset="0"/>
                <a:cs typeface="Arial" panose="020B0604020202020204" pitchFamily="34" charset="0"/>
              </a:rPr>
              <a:t> </a:t>
            </a:r>
          </a:p>
        </p:txBody>
      </p:sp>
      <p:sp>
        <p:nvSpPr>
          <p:cNvPr id="11267" name="Text Box 3"/>
          <p:cNvSpPr txBox="1">
            <a:spLocks noChangeArrowheads="1"/>
          </p:cNvSpPr>
          <p:nvPr/>
        </p:nvSpPr>
        <p:spPr bwMode="auto">
          <a:xfrm>
            <a:off x="228600" y="609600"/>
            <a:ext cx="8604250" cy="2677656"/>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57150" algn="ctr">
                <a:solidFill>
                  <a:srgbClr val="000000"/>
                </a:solidFill>
                <a:miter lim="800000"/>
                <a:headEnd/>
                <a:tailEnd/>
              </a14:hiddenLine>
            </a:ext>
          </a:extLst>
        </p:spPr>
        <p:txBody>
          <a:bodyPr>
            <a:spAutoFit/>
          </a:bodyPr>
          <a:lstStyle>
            <a:lvl1pPr eaLnBrk="0" hangingPunct="0">
              <a:defRPr sz="1200">
                <a:solidFill>
                  <a:schemeClr val="tx1"/>
                </a:solidFill>
                <a:latin typeface="Calibri" pitchFamily="34" charset="0"/>
              </a:defRPr>
            </a:lvl1pPr>
            <a:lvl2pPr marL="742950" indent="-285750" eaLnBrk="0" hangingPunct="0">
              <a:defRPr sz="1200">
                <a:solidFill>
                  <a:schemeClr val="tx1"/>
                </a:solidFill>
                <a:latin typeface="Calibri" pitchFamily="34" charset="0"/>
              </a:defRPr>
            </a:lvl2pPr>
            <a:lvl3pPr marL="1143000" indent="-228600" eaLnBrk="0" hangingPunct="0">
              <a:defRPr sz="1200">
                <a:solidFill>
                  <a:schemeClr val="tx1"/>
                </a:solidFill>
                <a:latin typeface="Calibri" pitchFamily="34" charset="0"/>
              </a:defRPr>
            </a:lvl3pPr>
            <a:lvl4pPr marL="1600200" indent="-228600" eaLnBrk="0" hangingPunct="0">
              <a:defRPr sz="1200">
                <a:solidFill>
                  <a:schemeClr val="tx1"/>
                </a:solidFill>
                <a:latin typeface="Calibri" pitchFamily="34" charset="0"/>
              </a:defRPr>
            </a:lvl4pPr>
            <a:lvl5pPr marL="2057400" indent="-228600" eaLnBrk="0" hangingPunct="0">
              <a:defRPr sz="1200">
                <a:solidFill>
                  <a:schemeClr val="tx1"/>
                </a:solidFill>
                <a:latin typeface="Calibri" pitchFamily="34" charset="0"/>
              </a:defRPr>
            </a:lvl5pPr>
            <a:lvl6pPr marL="2514600" indent="-228600" algn="ctr" eaLnBrk="0" fontAlgn="base" hangingPunct="0">
              <a:spcBef>
                <a:spcPct val="0"/>
              </a:spcBef>
              <a:spcAft>
                <a:spcPct val="0"/>
              </a:spcAft>
              <a:defRPr sz="1200">
                <a:solidFill>
                  <a:schemeClr val="tx1"/>
                </a:solidFill>
                <a:latin typeface="Calibri" pitchFamily="34" charset="0"/>
              </a:defRPr>
            </a:lvl6pPr>
            <a:lvl7pPr marL="2971800" indent="-228600" algn="ctr" eaLnBrk="0" fontAlgn="base" hangingPunct="0">
              <a:spcBef>
                <a:spcPct val="0"/>
              </a:spcBef>
              <a:spcAft>
                <a:spcPct val="0"/>
              </a:spcAft>
              <a:defRPr sz="1200">
                <a:solidFill>
                  <a:schemeClr val="tx1"/>
                </a:solidFill>
                <a:latin typeface="Calibri" pitchFamily="34" charset="0"/>
              </a:defRPr>
            </a:lvl7pPr>
            <a:lvl8pPr marL="3429000" indent="-228600" algn="ctr" eaLnBrk="0" fontAlgn="base" hangingPunct="0">
              <a:spcBef>
                <a:spcPct val="0"/>
              </a:spcBef>
              <a:spcAft>
                <a:spcPct val="0"/>
              </a:spcAft>
              <a:defRPr sz="1200">
                <a:solidFill>
                  <a:schemeClr val="tx1"/>
                </a:solidFill>
                <a:latin typeface="Calibri" pitchFamily="34" charset="0"/>
              </a:defRPr>
            </a:lvl8pPr>
            <a:lvl9pPr marL="3886200" indent="-228600" algn="ctr" eaLnBrk="0" fontAlgn="base" hangingPunct="0">
              <a:spcBef>
                <a:spcPct val="0"/>
              </a:spcBef>
              <a:spcAft>
                <a:spcPct val="0"/>
              </a:spcAft>
              <a:defRPr sz="1200">
                <a:solidFill>
                  <a:schemeClr val="tx1"/>
                </a:solidFill>
                <a:latin typeface="Calibri" pitchFamily="34" charset="0"/>
              </a:defRPr>
            </a:lvl9pPr>
          </a:lstStyle>
          <a:p>
            <a:pPr>
              <a:spcBef>
                <a:spcPct val="50000"/>
              </a:spcBef>
              <a:buFontTx/>
              <a:buChar char="•"/>
              <a:defRPr/>
            </a:pPr>
            <a:r>
              <a:rPr lang="es-ES" sz="2400" b="1" dirty="0" smtClean="0">
                <a:solidFill>
                  <a:srgbClr val="000099"/>
                </a:solidFill>
                <a:latin typeface="Arial" panose="020B0604020202020204" pitchFamily="34" charset="0"/>
                <a:cs typeface="Arial" panose="020B0604020202020204" pitchFamily="34" charset="0"/>
              </a:rPr>
              <a:t> </a:t>
            </a:r>
            <a:r>
              <a:rPr lang="es-ES" sz="2400" dirty="0" smtClean="0">
                <a:solidFill>
                  <a:srgbClr val="CC0000"/>
                </a:solidFill>
                <a:latin typeface="Arial" panose="020B0604020202020204" pitchFamily="34" charset="0"/>
                <a:cs typeface="Arial" panose="020B0604020202020204" pitchFamily="34" charset="0"/>
              </a:rPr>
              <a:t>High angular resolution,</a:t>
            </a:r>
            <a:r>
              <a:rPr lang="es-ES" sz="2400" dirty="0" smtClean="0">
                <a:solidFill>
                  <a:srgbClr val="FF3300"/>
                </a:solidFill>
                <a:latin typeface="Arial" panose="020B0604020202020204" pitchFamily="34" charset="0"/>
                <a:cs typeface="Arial" panose="020B0604020202020204" pitchFamily="34" charset="0"/>
              </a:rPr>
              <a:t> </a:t>
            </a:r>
            <a:r>
              <a:rPr lang="es-ES" sz="2400" dirty="0" smtClean="0">
                <a:solidFill>
                  <a:srgbClr val="000066"/>
                </a:solidFill>
                <a:latin typeface="Arial" panose="020B0604020202020204" pitchFamily="34" charset="0"/>
                <a:cs typeface="Arial" panose="020B0604020202020204" pitchFamily="34" charset="0"/>
              </a:rPr>
              <a:t>with AO and</a:t>
            </a:r>
            <a:r>
              <a:rPr lang="es-ES" sz="2400" dirty="0" smtClean="0">
                <a:solidFill>
                  <a:schemeClr val="accent2">
                    <a:lumMod val="50000"/>
                  </a:schemeClr>
                </a:solidFill>
                <a:latin typeface="Arial" panose="020B0604020202020204" pitchFamily="34" charset="0"/>
                <a:cs typeface="Arial" panose="020B0604020202020204" pitchFamily="34" charset="0"/>
              </a:rPr>
              <a:t> MCA</a:t>
            </a:r>
            <a:r>
              <a:rPr lang="es-ES" sz="2400" dirty="0" smtClean="0">
                <a:solidFill>
                  <a:srgbClr val="000066"/>
                </a:solidFill>
                <a:latin typeface="Arial" panose="020B0604020202020204" pitchFamily="34" charset="0"/>
                <a:cs typeface="Arial" panose="020B0604020202020204" pitchFamily="34" charset="0"/>
              </a:rPr>
              <a:t>O for atmospheric distortion correction</a:t>
            </a:r>
          </a:p>
          <a:p>
            <a:pPr>
              <a:spcBef>
                <a:spcPct val="50000"/>
              </a:spcBef>
              <a:buFontTx/>
              <a:buChar char="•"/>
              <a:defRPr/>
            </a:pPr>
            <a:r>
              <a:rPr lang="es-ES" sz="2400" dirty="0" smtClean="0">
                <a:solidFill>
                  <a:srgbClr val="000099"/>
                </a:solidFill>
                <a:latin typeface="Arial" panose="020B0604020202020204" pitchFamily="34" charset="0"/>
                <a:cs typeface="Arial" panose="020B0604020202020204" pitchFamily="34" charset="0"/>
              </a:rPr>
              <a:t> </a:t>
            </a:r>
            <a:r>
              <a:rPr lang="es-ES" sz="2400" dirty="0" smtClean="0">
                <a:solidFill>
                  <a:srgbClr val="CC0000"/>
                </a:solidFill>
                <a:latin typeface="Arial" panose="020B0604020202020204" pitchFamily="34" charset="0"/>
                <a:cs typeface="Arial" panose="020B0604020202020204" pitchFamily="34" charset="0"/>
              </a:rPr>
              <a:t>High precision polarimetric capabilities,</a:t>
            </a:r>
            <a:r>
              <a:rPr lang="es-ES" sz="2400" dirty="0" smtClean="0">
                <a:solidFill>
                  <a:srgbClr val="000099"/>
                </a:solidFill>
                <a:latin typeface="Arial" panose="020B0604020202020204" pitchFamily="34" charset="0"/>
                <a:cs typeface="Arial" panose="020B0604020202020204" pitchFamily="34" charset="0"/>
              </a:rPr>
              <a:t> </a:t>
            </a:r>
            <a:r>
              <a:rPr lang="es-ES" sz="2400" dirty="0" smtClean="0">
                <a:solidFill>
                  <a:srgbClr val="000066"/>
                </a:solidFill>
                <a:latin typeface="Arial" panose="020B0604020202020204" pitchFamily="34" charset="0"/>
                <a:cs typeface="Arial" panose="020B0604020202020204" pitchFamily="34" charset="0"/>
              </a:rPr>
              <a:t>for accurate magnetic field determination</a:t>
            </a:r>
          </a:p>
          <a:p>
            <a:pPr>
              <a:spcBef>
                <a:spcPct val="50000"/>
              </a:spcBef>
              <a:buFontTx/>
              <a:buChar char="•"/>
              <a:defRPr/>
            </a:pPr>
            <a:r>
              <a:rPr lang="es-ES" sz="2400" dirty="0" smtClean="0">
                <a:solidFill>
                  <a:srgbClr val="000066"/>
                </a:solidFill>
                <a:latin typeface="Arial" panose="020B0604020202020204" pitchFamily="34" charset="0"/>
                <a:cs typeface="Arial" panose="020B0604020202020204" pitchFamily="34" charset="0"/>
              </a:rPr>
              <a:t> </a:t>
            </a:r>
            <a:r>
              <a:rPr lang="es-ES" sz="2400" dirty="0" smtClean="0">
                <a:solidFill>
                  <a:srgbClr val="CC0000"/>
                </a:solidFill>
                <a:latin typeface="Arial" panose="020B0604020202020204" pitchFamily="34" charset="0"/>
                <a:cs typeface="Arial" panose="020B0604020202020204" pitchFamily="34" charset="0"/>
              </a:rPr>
              <a:t>Simultaneous observation</a:t>
            </a:r>
            <a:r>
              <a:rPr lang="es-ES" sz="2400" dirty="0" smtClean="0">
                <a:solidFill>
                  <a:srgbClr val="FF3300"/>
                </a:solidFill>
                <a:latin typeface="Arial" panose="020B0604020202020204" pitchFamily="34" charset="0"/>
                <a:cs typeface="Arial" panose="020B0604020202020204" pitchFamily="34" charset="0"/>
              </a:rPr>
              <a:t> </a:t>
            </a:r>
            <a:r>
              <a:rPr lang="es-ES" sz="2400" dirty="0" smtClean="0">
                <a:solidFill>
                  <a:srgbClr val="000066"/>
                </a:solidFill>
                <a:latin typeface="Arial" panose="020B0604020202020204" pitchFamily="34" charset="0"/>
                <a:cs typeface="Arial" panose="020B0604020202020204" pitchFamily="34" charset="0"/>
              </a:rPr>
              <a:t>of photosphere and chromosphere</a:t>
            </a:r>
            <a:endParaRPr lang="el-GR" sz="2400" dirty="0" smtClean="0">
              <a:solidFill>
                <a:srgbClr val="000066"/>
              </a:solidFill>
              <a:latin typeface="Arial" panose="020B0604020202020204" pitchFamily="34" charset="0"/>
              <a:cs typeface="Arial" panose="020B0604020202020204" pitchFamily="34" charset="0"/>
            </a:endParaRPr>
          </a:p>
        </p:txBody>
      </p:sp>
      <p:pic>
        <p:nvPicPr>
          <p:cNvPr id="9220" name="Picture 5"/>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4703611" y="3352800"/>
            <a:ext cx="4440389" cy="2774776"/>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5" name="TextBox 4"/>
          <p:cNvSpPr txBox="1"/>
          <p:nvPr/>
        </p:nvSpPr>
        <p:spPr>
          <a:xfrm>
            <a:off x="228600" y="3286303"/>
            <a:ext cx="4341583" cy="3724097"/>
          </a:xfrm>
          <a:prstGeom prst="rect">
            <a:avLst/>
          </a:prstGeom>
          <a:noFill/>
        </p:spPr>
        <p:txBody>
          <a:bodyPr wrap="square" rtlCol="0">
            <a:spAutoFit/>
          </a:bodyPr>
          <a:lstStyle/>
          <a:p>
            <a:pPr eaLnBrk="1" hangingPunct="1"/>
            <a:r>
              <a:rPr lang="en-US" sz="2400" dirty="0" smtClean="0"/>
              <a:t>But….</a:t>
            </a:r>
          </a:p>
          <a:p>
            <a:pPr eaLnBrk="1" hangingPunct="1">
              <a:buFont typeface="Arial"/>
              <a:buChar char="•"/>
            </a:pPr>
            <a:r>
              <a:rPr lang="en-US" sz="2400" dirty="0" smtClean="0"/>
              <a:t>Small patch of the Sun at high spectral &amp; spatial resolution in narrow spectral range =&gt; photon starvation.</a:t>
            </a:r>
          </a:p>
          <a:p>
            <a:pPr eaLnBrk="1" hangingPunct="1">
              <a:buFont typeface="Arial"/>
              <a:buChar char="•"/>
            </a:pPr>
            <a:r>
              <a:rPr lang="en-US" sz="2400" dirty="0" err="1" smtClean="0"/>
              <a:t>Polarimetric</a:t>
            </a:r>
            <a:r>
              <a:rPr lang="en-US" sz="2400" dirty="0" smtClean="0"/>
              <a:t> measurements at required sensitivity to accurately measure small-scale fields are even worse…</a:t>
            </a:r>
          </a:p>
          <a:p>
            <a:pPr>
              <a:buFont typeface="Arial"/>
              <a:buChar char="•"/>
            </a:pPr>
            <a:endParaRPr lang="en-GB" altLang="en-US" sz="2000" dirty="0" smtClean="0">
              <a:solidFill>
                <a:srgbClr val="000066"/>
              </a:solidFill>
              <a:latin typeface="Arial" panose="020B0604020202020204" pitchFamily="34" charset="0"/>
              <a:cs typeface="Arial" panose="020B0604020202020204" pitchFamily="34" charset="0"/>
              <a:sym typeface="Symbol" panose="05050102010706020507" pitchFamily="18" charset="2"/>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lantilla">
  <a:themeElements>
    <a:clrScheme name="plantill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lantilla">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plantill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lantill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lantill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lantill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lantill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lantill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lantill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C:\jburgos\OTRI\comunicacion2001\plantilla.pot</Template>
  <TotalTime>8808</TotalTime>
  <Words>837</Words>
  <Application>Microsoft Macintosh PowerPoint</Application>
  <PresentationFormat>On-screen Show (4:3)</PresentationFormat>
  <Paragraphs>46</Paragraphs>
  <Slides>6</Slides>
  <Notes>5</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plantilla</vt:lpstr>
      <vt:lpstr>Slide 1</vt:lpstr>
      <vt:lpstr>Slide 2</vt:lpstr>
      <vt:lpstr>How is EST different to DKIST?</vt:lpstr>
      <vt:lpstr>Current status  </vt:lpstr>
      <vt:lpstr>Slide 5</vt:lpstr>
      <vt:lpstr>Slide 6</vt:lpstr>
    </vt:vector>
  </TitlesOfParts>
  <Company>IAC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Jesus Burgos</dc:creator>
  <cp:lastModifiedBy>Sarah Matthews</cp:lastModifiedBy>
  <cp:revision>767</cp:revision>
  <cp:lastPrinted>1999-11-29T11:15:44Z</cp:lastPrinted>
  <dcterms:created xsi:type="dcterms:W3CDTF">2018-01-11T08:05:12Z</dcterms:created>
  <dcterms:modified xsi:type="dcterms:W3CDTF">2018-01-11T11:34:46Z</dcterms:modified>
</cp:coreProperties>
</file>